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4" r:id="rId3"/>
    <p:sldId id="275" r:id="rId4"/>
    <p:sldId id="276" r:id="rId5"/>
    <p:sldId id="257" r:id="rId6"/>
    <p:sldId id="258" r:id="rId7"/>
    <p:sldId id="259" r:id="rId8"/>
    <p:sldId id="267" r:id="rId9"/>
    <p:sldId id="281" r:id="rId10"/>
    <p:sldId id="269" r:id="rId11"/>
    <p:sldId id="261" r:id="rId12"/>
    <p:sldId id="262" r:id="rId13"/>
    <p:sldId id="264" r:id="rId14"/>
    <p:sldId id="265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3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2FC30-3994-4FDA-98B1-4BF5927BE90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570F9A0-612D-44A2-9EEA-E6A0D1EC17B1}">
      <dgm:prSet/>
      <dgm:spPr/>
      <dgm:t>
        <a:bodyPr/>
        <a:lstStyle/>
        <a:p>
          <a:r>
            <a:rPr lang="en-US"/>
            <a:t>Classification helps scientists answer questions such as:</a:t>
          </a:r>
        </a:p>
      </dgm:t>
    </dgm:pt>
    <dgm:pt modelId="{C19D3752-FE53-4659-ACA6-F1CE423DE942}" type="parTrans" cxnId="{3130918B-421A-407B-9DF7-0433C7B52BBA}">
      <dgm:prSet/>
      <dgm:spPr/>
      <dgm:t>
        <a:bodyPr/>
        <a:lstStyle/>
        <a:p>
          <a:endParaRPr lang="en-US"/>
        </a:p>
      </dgm:t>
    </dgm:pt>
    <dgm:pt modelId="{AD69676B-48E7-4DCC-9720-8F44464B7AD3}" type="sibTrans" cxnId="{3130918B-421A-407B-9DF7-0433C7B52BBA}">
      <dgm:prSet/>
      <dgm:spPr/>
      <dgm:t>
        <a:bodyPr/>
        <a:lstStyle/>
        <a:p>
          <a:endParaRPr lang="en-US"/>
        </a:p>
      </dgm:t>
    </dgm:pt>
    <dgm:pt modelId="{1C61FF9E-BC4A-4E6D-B648-01F292D4A321}">
      <dgm:prSet/>
      <dgm:spPr/>
      <dgm:t>
        <a:bodyPr/>
        <a:lstStyle/>
        <a:p>
          <a:r>
            <a:rPr lang="en-US"/>
            <a:t>How many kinds of living things are there?</a:t>
          </a:r>
        </a:p>
      </dgm:t>
    </dgm:pt>
    <dgm:pt modelId="{BEF9CE02-BFFF-469E-B144-1BE68B58FFA3}" type="parTrans" cxnId="{D64CEC3C-1373-434A-87EF-47C3197928D8}">
      <dgm:prSet/>
      <dgm:spPr/>
      <dgm:t>
        <a:bodyPr/>
        <a:lstStyle/>
        <a:p>
          <a:endParaRPr lang="en-US"/>
        </a:p>
      </dgm:t>
    </dgm:pt>
    <dgm:pt modelId="{733F3362-B86C-4C6E-9E0F-FAE7D2935D97}" type="sibTrans" cxnId="{D64CEC3C-1373-434A-87EF-47C3197928D8}">
      <dgm:prSet/>
      <dgm:spPr/>
      <dgm:t>
        <a:bodyPr/>
        <a:lstStyle/>
        <a:p>
          <a:endParaRPr lang="en-US"/>
        </a:p>
      </dgm:t>
    </dgm:pt>
    <dgm:pt modelId="{EE806AE0-16ED-4DE4-BEF1-B302826F9388}">
      <dgm:prSet/>
      <dgm:spPr/>
      <dgm:t>
        <a:bodyPr/>
        <a:lstStyle/>
        <a:p>
          <a:r>
            <a:rPr lang="en-US"/>
            <a:t>What characteristics define each kind of living things?</a:t>
          </a:r>
        </a:p>
      </dgm:t>
    </dgm:pt>
    <dgm:pt modelId="{05013373-AC89-478D-90DC-81CC015A6D7F}" type="parTrans" cxnId="{B96F78CB-89DA-4116-85B1-B924D2D96F75}">
      <dgm:prSet/>
      <dgm:spPr/>
      <dgm:t>
        <a:bodyPr/>
        <a:lstStyle/>
        <a:p>
          <a:endParaRPr lang="en-US"/>
        </a:p>
      </dgm:t>
    </dgm:pt>
    <dgm:pt modelId="{F4703655-36F8-4DAC-A5BC-FE307058E329}" type="sibTrans" cxnId="{B96F78CB-89DA-4116-85B1-B924D2D96F75}">
      <dgm:prSet/>
      <dgm:spPr/>
      <dgm:t>
        <a:bodyPr/>
        <a:lstStyle/>
        <a:p>
          <a:endParaRPr lang="en-US"/>
        </a:p>
      </dgm:t>
    </dgm:pt>
    <dgm:pt modelId="{0CA9CF84-BFD9-4D59-A414-81DFE4914DA7}">
      <dgm:prSet/>
      <dgm:spPr/>
      <dgm:t>
        <a:bodyPr/>
        <a:lstStyle/>
        <a:p>
          <a:r>
            <a:rPr lang="en-US"/>
            <a:t>What are the relationships among living things?</a:t>
          </a:r>
        </a:p>
      </dgm:t>
    </dgm:pt>
    <dgm:pt modelId="{966D4368-130A-4B2B-B3BE-B163D517EF65}" type="parTrans" cxnId="{39886185-F1E3-41E4-9D2C-04A080B31D19}">
      <dgm:prSet/>
      <dgm:spPr/>
      <dgm:t>
        <a:bodyPr/>
        <a:lstStyle/>
        <a:p>
          <a:endParaRPr lang="en-US"/>
        </a:p>
      </dgm:t>
    </dgm:pt>
    <dgm:pt modelId="{B27EB646-665B-4CCA-908F-32B2602D2E40}" type="sibTrans" cxnId="{39886185-F1E3-41E4-9D2C-04A080B31D19}">
      <dgm:prSet/>
      <dgm:spPr/>
      <dgm:t>
        <a:bodyPr/>
        <a:lstStyle/>
        <a:p>
          <a:endParaRPr lang="en-US"/>
        </a:p>
      </dgm:t>
    </dgm:pt>
    <dgm:pt modelId="{C5EE619F-E24D-427B-9DDF-19D29BE9459A}" type="pres">
      <dgm:prSet presAssocID="{A562FC30-3994-4FDA-98B1-4BF5927BE90D}" presName="vert0" presStyleCnt="0">
        <dgm:presLayoutVars>
          <dgm:dir/>
          <dgm:animOne val="branch"/>
          <dgm:animLvl val="lvl"/>
        </dgm:presLayoutVars>
      </dgm:prSet>
      <dgm:spPr/>
    </dgm:pt>
    <dgm:pt modelId="{64F8063A-9F24-46F6-A36E-E72BD5305C4C}" type="pres">
      <dgm:prSet presAssocID="{F570F9A0-612D-44A2-9EEA-E6A0D1EC17B1}" presName="thickLine" presStyleLbl="alignNode1" presStyleIdx="0" presStyleCnt="4"/>
      <dgm:spPr/>
    </dgm:pt>
    <dgm:pt modelId="{ADC38591-9ACC-4E9D-ADFB-15295F013673}" type="pres">
      <dgm:prSet presAssocID="{F570F9A0-612D-44A2-9EEA-E6A0D1EC17B1}" presName="horz1" presStyleCnt="0"/>
      <dgm:spPr/>
    </dgm:pt>
    <dgm:pt modelId="{6169AF12-ED21-4353-857D-FA378E80201D}" type="pres">
      <dgm:prSet presAssocID="{F570F9A0-612D-44A2-9EEA-E6A0D1EC17B1}" presName="tx1" presStyleLbl="revTx" presStyleIdx="0" presStyleCnt="4"/>
      <dgm:spPr/>
    </dgm:pt>
    <dgm:pt modelId="{9133722F-2CA0-444F-8408-02078037AAAB}" type="pres">
      <dgm:prSet presAssocID="{F570F9A0-612D-44A2-9EEA-E6A0D1EC17B1}" presName="vert1" presStyleCnt="0"/>
      <dgm:spPr/>
    </dgm:pt>
    <dgm:pt modelId="{6F2C65EE-DE71-4DBB-8932-8FC293FB782E}" type="pres">
      <dgm:prSet presAssocID="{1C61FF9E-BC4A-4E6D-B648-01F292D4A321}" presName="thickLine" presStyleLbl="alignNode1" presStyleIdx="1" presStyleCnt="4"/>
      <dgm:spPr/>
    </dgm:pt>
    <dgm:pt modelId="{704523F7-9E17-4370-97A3-1760D30F494C}" type="pres">
      <dgm:prSet presAssocID="{1C61FF9E-BC4A-4E6D-B648-01F292D4A321}" presName="horz1" presStyleCnt="0"/>
      <dgm:spPr/>
    </dgm:pt>
    <dgm:pt modelId="{42B3F9BE-ABA3-4129-85B7-24936623213E}" type="pres">
      <dgm:prSet presAssocID="{1C61FF9E-BC4A-4E6D-B648-01F292D4A321}" presName="tx1" presStyleLbl="revTx" presStyleIdx="1" presStyleCnt="4"/>
      <dgm:spPr/>
    </dgm:pt>
    <dgm:pt modelId="{032093E1-6F8E-45C7-9F4A-C7FD860AD6B6}" type="pres">
      <dgm:prSet presAssocID="{1C61FF9E-BC4A-4E6D-B648-01F292D4A321}" presName="vert1" presStyleCnt="0"/>
      <dgm:spPr/>
    </dgm:pt>
    <dgm:pt modelId="{B574007A-80D2-478E-9DD4-7BCCE234909D}" type="pres">
      <dgm:prSet presAssocID="{EE806AE0-16ED-4DE4-BEF1-B302826F9388}" presName="thickLine" presStyleLbl="alignNode1" presStyleIdx="2" presStyleCnt="4"/>
      <dgm:spPr/>
    </dgm:pt>
    <dgm:pt modelId="{B9B62221-B525-4DAB-A8EE-C1463CCB98CE}" type="pres">
      <dgm:prSet presAssocID="{EE806AE0-16ED-4DE4-BEF1-B302826F9388}" presName="horz1" presStyleCnt="0"/>
      <dgm:spPr/>
    </dgm:pt>
    <dgm:pt modelId="{7FD9AC2F-8AAD-4D14-B72D-9429F7D6380D}" type="pres">
      <dgm:prSet presAssocID="{EE806AE0-16ED-4DE4-BEF1-B302826F9388}" presName="tx1" presStyleLbl="revTx" presStyleIdx="2" presStyleCnt="4"/>
      <dgm:spPr/>
    </dgm:pt>
    <dgm:pt modelId="{CC4FB33A-FC31-4887-A5F8-97FDFE158AA4}" type="pres">
      <dgm:prSet presAssocID="{EE806AE0-16ED-4DE4-BEF1-B302826F9388}" presName="vert1" presStyleCnt="0"/>
      <dgm:spPr/>
    </dgm:pt>
    <dgm:pt modelId="{51A2C459-8FC7-4FEB-BFC3-85580F374A29}" type="pres">
      <dgm:prSet presAssocID="{0CA9CF84-BFD9-4D59-A414-81DFE4914DA7}" presName="thickLine" presStyleLbl="alignNode1" presStyleIdx="3" presStyleCnt="4"/>
      <dgm:spPr/>
    </dgm:pt>
    <dgm:pt modelId="{DA167094-3CA6-41D5-BB40-53284095D0BC}" type="pres">
      <dgm:prSet presAssocID="{0CA9CF84-BFD9-4D59-A414-81DFE4914DA7}" presName="horz1" presStyleCnt="0"/>
      <dgm:spPr/>
    </dgm:pt>
    <dgm:pt modelId="{2725035F-4B97-4EB2-832B-21BB35344DC8}" type="pres">
      <dgm:prSet presAssocID="{0CA9CF84-BFD9-4D59-A414-81DFE4914DA7}" presName="tx1" presStyleLbl="revTx" presStyleIdx="3" presStyleCnt="4"/>
      <dgm:spPr/>
    </dgm:pt>
    <dgm:pt modelId="{2BCD5FDC-971D-4050-8516-A8CA985CD426}" type="pres">
      <dgm:prSet presAssocID="{0CA9CF84-BFD9-4D59-A414-81DFE4914DA7}" presName="vert1" presStyleCnt="0"/>
      <dgm:spPr/>
    </dgm:pt>
  </dgm:ptLst>
  <dgm:cxnLst>
    <dgm:cxn modelId="{D64CEC3C-1373-434A-87EF-47C3197928D8}" srcId="{A562FC30-3994-4FDA-98B1-4BF5927BE90D}" destId="{1C61FF9E-BC4A-4E6D-B648-01F292D4A321}" srcOrd="1" destOrd="0" parTransId="{BEF9CE02-BFFF-469E-B144-1BE68B58FFA3}" sibTransId="{733F3362-B86C-4C6E-9E0F-FAE7D2935D97}"/>
    <dgm:cxn modelId="{F15E0C40-A68F-43D3-B186-8D4026EC155A}" type="presOf" srcId="{F570F9A0-612D-44A2-9EEA-E6A0D1EC17B1}" destId="{6169AF12-ED21-4353-857D-FA378E80201D}" srcOrd="0" destOrd="0" presId="urn:microsoft.com/office/officeart/2008/layout/LinedList"/>
    <dgm:cxn modelId="{49FA8A45-87D4-4EE1-B744-04B9C1DCC10B}" type="presOf" srcId="{0CA9CF84-BFD9-4D59-A414-81DFE4914DA7}" destId="{2725035F-4B97-4EB2-832B-21BB35344DC8}" srcOrd="0" destOrd="0" presId="urn:microsoft.com/office/officeart/2008/layout/LinedList"/>
    <dgm:cxn modelId="{39886185-F1E3-41E4-9D2C-04A080B31D19}" srcId="{A562FC30-3994-4FDA-98B1-4BF5927BE90D}" destId="{0CA9CF84-BFD9-4D59-A414-81DFE4914DA7}" srcOrd="3" destOrd="0" parTransId="{966D4368-130A-4B2B-B3BE-B163D517EF65}" sibTransId="{B27EB646-665B-4CCA-908F-32B2602D2E40}"/>
    <dgm:cxn modelId="{3130918B-421A-407B-9DF7-0433C7B52BBA}" srcId="{A562FC30-3994-4FDA-98B1-4BF5927BE90D}" destId="{F570F9A0-612D-44A2-9EEA-E6A0D1EC17B1}" srcOrd="0" destOrd="0" parTransId="{C19D3752-FE53-4659-ACA6-F1CE423DE942}" sibTransId="{AD69676B-48E7-4DCC-9720-8F44464B7AD3}"/>
    <dgm:cxn modelId="{22963F99-0B67-4B42-9619-87443852C724}" type="presOf" srcId="{EE806AE0-16ED-4DE4-BEF1-B302826F9388}" destId="{7FD9AC2F-8AAD-4D14-B72D-9429F7D6380D}" srcOrd="0" destOrd="0" presId="urn:microsoft.com/office/officeart/2008/layout/LinedList"/>
    <dgm:cxn modelId="{B96F78CB-89DA-4116-85B1-B924D2D96F75}" srcId="{A562FC30-3994-4FDA-98B1-4BF5927BE90D}" destId="{EE806AE0-16ED-4DE4-BEF1-B302826F9388}" srcOrd="2" destOrd="0" parTransId="{05013373-AC89-478D-90DC-81CC015A6D7F}" sibTransId="{F4703655-36F8-4DAC-A5BC-FE307058E329}"/>
    <dgm:cxn modelId="{003E5EE9-EFE2-4DDD-BDEA-CE01FBBAA91C}" type="presOf" srcId="{A562FC30-3994-4FDA-98B1-4BF5927BE90D}" destId="{C5EE619F-E24D-427B-9DDF-19D29BE9459A}" srcOrd="0" destOrd="0" presId="urn:microsoft.com/office/officeart/2008/layout/LinedList"/>
    <dgm:cxn modelId="{B082F4F6-5030-452C-8010-7BB9F68B6143}" type="presOf" srcId="{1C61FF9E-BC4A-4E6D-B648-01F292D4A321}" destId="{42B3F9BE-ABA3-4129-85B7-24936623213E}" srcOrd="0" destOrd="0" presId="urn:microsoft.com/office/officeart/2008/layout/LinedList"/>
    <dgm:cxn modelId="{AC8175DD-A7CE-4384-AB4A-A215CE07880D}" type="presParOf" srcId="{C5EE619F-E24D-427B-9DDF-19D29BE9459A}" destId="{64F8063A-9F24-46F6-A36E-E72BD5305C4C}" srcOrd="0" destOrd="0" presId="urn:microsoft.com/office/officeart/2008/layout/LinedList"/>
    <dgm:cxn modelId="{02D5229F-A623-425D-8243-BD11D3C0EB66}" type="presParOf" srcId="{C5EE619F-E24D-427B-9DDF-19D29BE9459A}" destId="{ADC38591-9ACC-4E9D-ADFB-15295F013673}" srcOrd="1" destOrd="0" presId="urn:microsoft.com/office/officeart/2008/layout/LinedList"/>
    <dgm:cxn modelId="{4E194B4E-633A-405F-8C3D-BFF23E12CAE7}" type="presParOf" srcId="{ADC38591-9ACC-4E9D-ADFB-15295F013673}" destId="{6169AF12-ED21-4353-857D-FA378E80201D}" srcOrd="0" destOrd="0" presId="urn:microsoft.com/office/officeart/2008/layout/LinedList"/>
    <dgm:cxn modelId="{B8AF3904-D2A2-4F72-9FFD-C9C01A78BEEF}" type="presParOf" srcId="{ADC38591-9ACC-4E9D-ADFB-15295F013673}" destId="{9133722F-2CA0-444F-8408-02078037AAAB}" srcOrd="1" destOrd="0" presId="urn:microsoft.com/office/officeart/2008/layout/LinedList"/>
    <dgm:cxn modelId="{E4C72422-C395-4422-999B-930D3997D8E8}" type="presParOf" srcId="{C5EE619F-E24D-427B-9DDF-19D29BE9459A}" destId="{6F2C65EE-DE71-4DBB-8932-8FC293FB782E}" srcOrd="2" destOrd="0" presId="urn:microsoft.com/office/officeart/2008/layout/LinedList"/>
    <dgm:cxn modelId="{C62D6EAF-A926-4C79-9422-C7CCF79C126B}" type="presParOf" srcId="{C5EE619F-E24D-427B-9DDF-19D29BE9459A}" destId="{704523F7-9E17-4370-97A3-1760D30F494C}" srcOrd="3" destOrd="0" presId="urn:microsoft.com/office/officeart/2008/layout/LinedList"/>
    <dgm:cxn modelId="{EA88AF7C-DDA0-4D6B-8642-3A2402E48E7C}" type="presParOf" srcId="{704523F7-9E17-4370-97A3-1760D30F494C}" destId="{42B3F9BE-ABA3-4129-85B7-24936623213E}" srcOrd="0" destOrd="0" presId="urn:microsoft.com/office/officeart/2008/layout/LinedList"/>
    <dgm:cxn modelId="{D9EEDDB0-1B23-47FD-8B30-40A998D48014}" type="presParOf" srcId="{704523F7-9E17-4370-97A3-1760D30F494C}" destId="{032093E1-6F8E-45C7-9F4A-C7FD860AD6B6}" srcOrd="1" destOrd="0" presId="urn:microsoft.com/office/officeart/2008/layout/LinedList"/>
    <dgm:cxn modelId="{C134E898-2567-4B3F-9E75-11C1CC8F8A16}" type="presParOf" srcId="{C5EE619F-E24D-427B-9DDF-19D29BE9459A}" destId="{B574007A-80D2-478E-9DD4-7BCCE234909D}" srcOrd="4" destOrd="0" presId="urn:microsoft.com/office/officeart/2008/layout/LinedList"/>
    <dgm:cxn modelId="{A6D80713-865D-4414-BC8B-841F0A16C9F5}" type="presParOf" srcId="{C5EE619F-E24D-427B-9DDF-19D29BE9459A}" destId="{B9B62221-B525-4DAB-A8EE-C1463CCB98CE}" srcOrd="5" destOrd="0" presId="urn:microsoft.com/office/officeart/2008/layout/LinedList"/>
    <dgm:cxn modelId="{A3BF69F9-F6CC-474D-98A5-4335D8069BC5}" type="presParOf" srcId="{B9B62221-B525-4DAB-A8EE-C1463CCB98CE}" destId="{7FD9AC2F-8AAD-4D14-B72D-9429F7D6380D}" srcOrd="0" destOrd="0" presId="urn:microsoft.com/office/officeart/2008/layout/LinedList"/>
    <dgm:cxn modelId="{5FDA2CDD-DEFD-493E-96FF-13BEC3808EE3}" type="presParOf" srcId="{B9B62221-B525-4DAB-A8EE-C1463CCB98CE}" destId="{CC4FB33A-FC31-4887-A5F8-97FDFE158AA4}" srcOrd="1" destOrd="0" presId="urn:microsoft.com/office/officeart/2008/layout/LinedList"/>
    <dgm:cxn modelId="{C6CDCD03-0643-4FD8-AB2D-D3C5600E536B}" type="presParOf" srcId="{C5EE619F-E24D-427B-9DDF-19D29BE9459A}" destId="{51A2C459-8FC7-4FEB-BFC3-85580F374A29}" srcOrd="6" destOrd="0" presId="urn:microsoft.com/office/officeart/2008/layout/LinedList"/>
    <dgm:cxn modelId="{8C17800D-9966-4FDE-8F2E-7BE1AB749E8C}" type="presParOf" srcId="{C5EE619F-E24D-427B-9DDF-19D29BE9459A}" destId="{DA167094-3CA6-41D5-BB40-53284095D0BC}" srcOrd="7" destOrd="0" presId="urn:microsoft.com/office/officeart/2008/layout/LinedList"/>
    <dgm:cxn modelId="{81463FD9-EC91-48C3-A72C-567F117D6BF2}" type="presParOf" srcId="{DA167094-3CA6-41D5-BB40-53284095D0BC}" destId="{2725035F-4B97-4EB2-832B-21BB35344DC8}" srcOrd="0" destOrd="0" presId="urn:microsoft.com/office/officeart/2008/layout/LinedList"/>
    <dgm:cxn modelId="{258CF35E-39F0-4768-B215-691EE8EA4C4F}" type="presParOf" srcId="{DA167094-3CA6-41D5-BB40-53284095D0BC}" destId="{2BCD5FDC-971D-4050-8516-A8CA985CD4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A44A2-1EEE-4FAD-AE64-BD208DB0597E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C3817A4-6F87-40CC-890B-033B37187EDB}">
      <dgm:prSet custT="1"/>
      <dgm:spPr/>
      <dgm:t>
        <a:bodyPr/>
        <a:lstStyle/>
        <a:p>
          <a:r>
            <a:rPr lang="en-US" sz="2400" baseline="0" dirty="0"/>
            <a:t>A Swedish naturalist named </a:t>
          </a:r>
          <a:r>
            <a:rPr lang="en-US" sz="2400" b="1" baseline="0" dirty="0"/>
            <a:t>Carolus Linnaeus is considered</a:t>
          </a:r>
          <a:r>
            <a:rPr lang="en-US" sz="2400" baseline="0" dirty="0"/>
            <a:t> the 'Father of Taxonomy' because, in the 1700s, he developed a way to name and organize species that we still use today.</a:t>
          </a:r>
        </a:p>
        <a:p>
          <a:endParaRPr lang="en-US" sz="1400" baseline="0" dirty="0"/>
        </a:p>
        <a:p>
          <a:endParaRPr lang="en-US" sz="1400" baseline="0" dirty="0"/>
        </a:p>
        <a:p>
          <a:endParaRPr lang="en-US" sz="1400" dirty="0"/>
        </a:p>
      </dgm:t>
    </dgm:pt>
    <dgm:pt modelId="{CBAB01C7-4EB9-49B2-BEA8-15DBAC318A91}" type="parTrans" cxnId="{C37B422B-24EB-4A14-B75A-35746B6D5006}">
      <dgm:prSet/>
      <dgm:spPr/>
      <dgm:t>
        <a:bodyPr/>
        <a:lstStyle/>
        <a:p>
          <a:endParaRPr lang="en-US"/>
        </a:p>
      </dgm:t>
    </dgm:pt>
    <dgm:pt modelId="{921477E3-C306-4DE4-A0CF-CEF4E687F580}" type="sibTrans" cxnId="{C37B422B-24EB-4A14-B75A-35746B6D5006}">
      <dgm:prSet/>
      <dgm:spPr/>
      <dgm:t>
        <a:bodyPr/>
        <a:lstStyle/>
        <a:p>
          <a:endParaRPr lang="en-US"/>
        </a:p>
      </dgm:t>
    </dgm:pt>
    <dgm:pt modelId="{40A74422-C052-4D8D-BF00-FE335E512CB7}">
      <dgm:prSet custT="1"/>
      <dgm:spPr/>
      <dgm:t>
        <a:bodyPr/>
        <a:lstStyle/>
        <a:p>
          <a:r>
            <a:rPr lang="en-US" sz="2400" baseline="0" dirty="0"/>
            <a:t>Linnaeus is famous for his work in Taxonomy</a:t>
          </a:r>
          <a:endParaRPr lang="en-US" sz="2400" dirty="0"/>
        </a:p>
      </dgm:t>
    </dgm:pt>
    <dgm:pt modelId="{CAAA40A8-879B-442C-948D-E2DD32564412}" type="parTrans" cxnId="{59578E5D-ABE8-433F-8E2C-0139BD175576}">
      <dgm:prSet/>
      <dgm:spPr/>
      <dgm:t>
        <a:bodyPr/>
        <a:lstStyle/>
        <a:p>
          <a:endParaRPr lang="en-US"/>
        </a:p>
      </dgm:t>
    </dgm:pt>
    <dgm:pt modelId="{5FD172A1-7E6A-4350-B053-430E904E9B03}" type="sibTrans" cxnId="{59578E5D-ABE8-433F-8E2C-0139BD175576}">
      <dgm:prSet/>
      <dgm:spPr/>
      <dgm:t>
        <a:bodyPr/>
        <a:lstStyle/>
        <a:p>
          <a:endParaRPr lang="en-US"/>
        </a:p>
      </dgm:t>
    </dgm:pt>
    <dgm:pt modelId="{F7D6DF01-1B5D-43DD-985A-A3BF36B598F5}">
      <dgm:prSet custT="1"/>
      <dgm:spPr/>
      <dgm:t>
        <a:bodyPr/>
        <a:lstStyle/>
        <a:p>
          <a:r>
            <a:rPr lang="en-US" sz="2400" baseline="0" dirty="0"/>
            <a:t>Taxonomy is the part of science that focuses on naming and classifying or grouping organisms</a:t>
          </a:r>
          <a:endParaRPr lang="en-US" sz="2400" dirty="0"/>
        </a:p>
      </dgm:t>
    </dgm:pt>
    <dgm:pt modelId="{9710E296-FD7B-4718-B542-2B90FE0F082C}" type="parTrans" cxnId="{389CAA44-D635-4262-972B-201663951C93}">
      <dgm:prSet/>
      <dgm:spPr/>
      <dgm:t>
        <a:bodyPr/>
        <a:lstStyle/>
        <a:p>
          <a:endParaRPr lang="en-US"/>
        </a:p>
      </dgm:t>
    </dgm:pt>
    <dgm:pt modelId="{7DF6B717-5D47-42AB-ADA8-77B0925840CA}" type="sibTrans" cxnId="{389CAA44-D635-4262-972B-201663951C93}">
      <dgm:prSet/>
      <dgm:spPr/>
      <dgm:t>
        <a:bodyPr/>
        <a:lstStyle/>
        <a:p>
          <a:endParaRPr lang="en-US"/>
        </a:p>
      </dgm:t>
    </dgm:pt>
    <dgm:pt modelId="{F3C9D0FB-7052-4AFE-84D7-ED85FCC05467}" type="pres">
      <dgm:prSet presAssocID="{393A44A2-1EEE-4FAD-AE64-BD208DB0597E}" presName="vert0" presStyleCnt="0">
        <dgm:presLayoutVars>
          <dgm:dir/>
          <dgm:animOne val="branch"/>
          <dgm:animLvl val="lvl"/>
        </dgm:presLayoutVars>
      </dgm:prSet>
      <dgm:spPr/>
    </dgm:pt>
    <dgm:pt modelId="{2ED8A8E4-B58B-4A8E-BF28-774EB89ABE55}" type="pres">
      <dgm:prSet presAssocID="{2C3817A4-6F87-40CC-890B-033B37187EDB}" presName="thickLine" presStyleLbl="alignNode1" presStyleIdx="0" presStyleCnt="3"/>
      <dgm:spPr/>
    </dgm:pt>
    <dgm:pt modelId="{8F8D3838-E0F9-44D5-A930-7B4391FB6C18}" type="pres">
      <dgm:prSet presAssocID="{2C3817A4-6F87-40CC-890B-033B37187EDB}" presName="horz1" presStyleCnt="0"/>
      <dgm:spPr/>
    </dgm:pt>
    <dgm:pt modelId="{2D38FC30-43CA-4F7B-81D4-0817F37ED5E4}" type="pres">
      <dgm:prSet presAssocID="{2C3817A4-6F87-40CC-890B-033B37187EDB}" presName="tx1" presStyleLbl="revTx" presStyleIdx="0" presStyleCnt="3"/>
      <dgm:spPr/>
    </dgm:pt>
    <dgm:pt modelId="{51B06A7A-DE63-4576-8508-EE31E7005489}" type="pres">
      <dgm:prSet presAssocID="{2C3817A4-6F87-40CC-890B-033B37187EDB}" presName="vert1" presStyleCnt="0"/>
      <dgm:spPr/>
    </dgm:pt>
    <dgm:pt modelId="{D8612840-0C21-4277-B436-E0069D1C701B}" type="pres">
      <dgm:prSet presAssocID="{40A74422-C052-4D8D-BF00-FE335E512CB7}" presName="thickLine" presStyleLbl="alignNode1" presStyleIdx="1" presStyleCnt="3"/>
      <dgm:spPr/>
    </dgm:pt>
    <dgm:pt modelId="{15F727D8-ED6B-4BC9-8C16-703EF09F798E}" type="pres">
      <dgm:prSet presAssocID="{40A74422-C052-4D8D-BF00-FE335E512CB7}" presName="horz1" presStyleCnt="0"/>
      <dgm:spPr/>
    </dgm:pt>
    <dgm:pt modelId="{F36A1D3F-40F6-4658-9C63-5CDD1C0FF457}" type="pres">
      <dgm:prSet presAssocID="{40A74422-C052-4D8D-BF00-FE335E512CB7}" presName="tx1" presStyleLbl="revTx" presStyleIdx="1" presStyleCnt="3"/>
      <dgm:spPr/>
    </dgm:pt>
    <dgm:pt modelId="{9C280F57-0ADF-48D7-8456-F3DB54A36869}" type="pres">
      <dgm:prSet presAssocID="{40A74422-C052-4D8D-BF00-FE335E512CB7}" presName="vert1" presStyleCnt="0"/>
      <dgm:spPr/>
    </dgm:pt>
    <dgm:pt modelId="{4276F474-FF29-4A9C-9B04-714B651F7518}" type="pres">
      <dgm:prSet presAssocID="{F7D6DF01-1B5D-43DD-985A-A3BF36B598F5}" presName="thickLine" presStyleLbl="alignNode1" presStyleIdx="2" presStyleCnt="3"/>
      <dgm:spPr/>
    </dgm:pt>
    <dgm:pt modelId="{3912A8A5-3D5A-4DFE-B65A-18DC935E7A0E}" type="pres">
      <dgm:prSet presAssocID="{F7D6DF01-1B5D-43DD-985A-A3BF36B598F5}" presName="horz1" presStyleCnt="0"/>
      <dgm:spPr/>
    </dgm:pt>
    <dgm:pt modelId="{BD29E1E7-102F-43E7-AB4B-F110DEA4D81A}" type="pres">
      <dgm:prSet presAssocID="{F7D6DF01-1B5D-43DD-985A-A3BF36B598F5}" presName="tx1" presStyleLbl="revTx" presStyleIdx="2" presStyleCnt="3"/>
      <dgm:spPr/>
    </dgm:pt>
    <dgm:pt modelId="{73F7503E-39C7-4FA0-B06B-1F1350084237}" type="pres">
      <dgm:prSet presAssocID="{F7D6DF01-1B5D-43DD-985A-A3BF36B598F5}" presName="vert1" presStyleCnt="0"/>
      <dgm:spPr/>
    </dgm:pt>
  </dgm:ptLst>
  <dgm:cxnLst>
    <dgm:cxn modelId="{C37B422B-24EB-4A14-B75A-35746B6D5006}" srcId="{393A44A2-1EEE-4FAD-AE64-BD208DB0597E}" destId="{2C3817A4-6F87-40CC-890B-033B37187EDB}" srcOrd="0" destOrd="0" parTransId="{CBAB01C7-4EB9-49B2-BEA8-15DBAC318A91}" sibTransId="{921477E3-C306-4DE4-A0CF-CEF4E687F580}"/>
    <dgm:cxn modelId="{0D6ACE34-2FE0-4AFF-822E-0B55B5C54880}" type="presOf" srcId="{393A44A2-1EEE-4FAD-AE64-BD208DB0597E}" destId="{F3C9D0FB-7052-4AFE-84D7-ED85FCC05467}" srcOrd="0" destOrd="0" presId="urn:microsoft.com/office/officeart/2008/layout/LinedList"/>
    <dgm:cxn modelId="{59578E5D-ABE8-433F-8E2C-0139BD175576}" srcId="{393A44A2-1EEE-4FAD-AE64-BD208DB0597E}" destId="{40A74422-C052-4D8D-BF00-FE335E512CB7}" srcOrd="1" destOrd="0" parTransId="{CAAA40A8-879B-442C-948D-E2DD32564412}" sibTransId="{5FD172A1-7E6A-4350-B053-430E904E9B03}"/>
    <dgm:cxn modelId="{389CAA44-D635-4262-972B-201663951C93}" srcId="{393A44A2-1EEE-4FAD-AE64-BD208DB0597E}" destId="{F7D6DF01-1B5D-43DD-985A-A3BF36B598F5}" srcOrd="2" destOrd="0" parTransId="{9710E296-FD7B-4718-B542-2B90FE0F082C}" sibTransId="{7DF6B717-5D47-42AB-ADA8-77B0925840CA}"/>
    <dgm:cxn modelId="{716B9B4C-6815-4B75-96DA-ECD1461FFE86}" type="presOf" srcId="{40A74422-C052-4D8D-BF00-FE335E512CB7}" destId="{F36A1D3F-40F6-4658-9C63-5CDD1C0FF457}" srcOrd="0" destOrd="0" presId="urn:microsoft.com/office/officeart/2008/layout/LinedList"/>
    <dgm:cxn modelId="{D2171B77-A024-45CC-9990-2F3059B64BB9}" type="presOf" srcId="{F7D6DF01-1B5D-43DD-985A-A3BF36B598F5}" destId="{BD29E1E7-102F-43E7-AB4B-F110DEA4D81A}" srcOrd="0" destOrd="0" presId="urn:microsoft.com/office/officeart/2008/layout/LinedList"/>
    <dgm:cxn modelId="{7F8DBCB7-7439-4039-98BD-D9F4CEC5F4DD}" type="presOf" srcId="{2C3817A4-6F87-40CC-890B-033B37187EDB}" destId="{2D38FC30-43CA-4F7B-81D4-0817F37ED5E4}" srcOrd="0" destOrd="0" presId="urn:microsoft.com/office/officeart/2008/layout/LinedList"/>
    <dgm:cxn modelId="{102D5965-7EC3-4EE5-A761-79BF40A3C226}" type="presParOf" srcId="{F3C9D0FB-7052-4AFE-84D7-ED85FCC05467}" destId="{2ED8A8E4-B58B-4A8E-BF28-774EB89ABE55}" srcOrd="0" destOrd="0" presId="urn:microsoft.com/office/officeart/2008/layout/LinedList"/>
    <dgm:cxn modelId="{199F2770-9CE2-484E-AAD7-040AA266CFB3}" type="presParOf" srcId="{F3C9D0FB-7052-4AFE-84D7-ED85FCC05467}" destId="{8F8D3838-E0F9-44D5-A930-7B4391FB6C18}" srcOrd="1" destOrd="0" presId="urn:microsoft.com/office/officeart/2008/layout/LinedList"/>
    <dgm:cxn modelId="{960985CD-D087-4BDF-9F2A-622401AEA6D9}" type="presParOf" srcId="{8F8D3838-E0F9-44D5-A930-7B4391FB6C18}" destId="{2D38FC30-43CA-4F7B-81D4-0817F37ED5E4}" srcOrd="0" destOrd="0" presId="urn:microsoft.com/office/officeart/2008/layout/LinedList"/>
    <dgm:cxn modelId="{DDEC2DD5-F1DC-4028-BE4A-2D32F8851272}" type="presParOf" srcId="{8F8D3838-E0F9-44D5-A930-7B4391FB6C18}" destId="{51B06A7A-DE63-4576-8508-EE31E7005489}" srcOrd="1" destOrd="0" presId="urn:microsoft.com/office/officeart/2008/layout/LinedList"/>
    <dgm:cxn modelId="{6B18A46A-521A-43EA-88C3-03FA14F86DEB}" type="presParOf" srcId="{F3C9D0FB-7052-4AFE-84D7-ED85FCC05467}" destId="{D8612840-0C21-4277-B436-E0069D1C701B}" srcOrd="2" destOrd="0" presId="urn:microsoft.com/office/officeart/2008/layout/LinedList"/>
    <dgm:cxn modelId="{D9F19B84-4AC4-4194-A614-4F3E27318068}" type="presParOf" srcId="{F3C9D0FB-7052-4AFE-84D7-ED85FCC05467}" destId="{15F727D8-ED6B-4BC9-8C16-703EF09F798E}" srcOrd="3" destOrd="0" presId="urn:microsoft.com/office/officeart/2008/layout/LinedList"/>
    <dgm:cxn modelId="{1720315D-97DD-4AF5-A242-0DF5BEBB7F34}" type="presParOf" srcId="{15F727D8-ED6B-4BC9-8C16-703EF09F798E}" destId="{F36A1D3F-40F6-4658-9C63-5CDD1C0FF457}" srcOrd="0" destOrd="0" presId="urn:microsoft.com/office/officeart/2008/layout/LinedList"/>
    <dgm:cxn modelId="{9C622272-CE10-4DBF-8C1D-529D8D1945F0}" type="presParOf" srcId="{15F727D8-ED6B-4BC9-8C16-703EF09F798E}" destId="{9C280F57-0ADF-48D7-8456-F3DB54A36869}" srcOrd="1" destOrd="0" presId="urn:microsoft.com/office/officeart/2008/layout/LinedList"/>
    <dgm:cxn modelId="{B14DFB95-4F56-42F4-BA23-274F39235D95}" type="presParOf" srcId="{F3C9D0FB-7052-4AFE-84D7-ED85FCC05467}" destId="{4276F474-FF29-4A9C-9B04-714B651F7518}" srcOrd="4" destOrd="0" presId="urn:microsoft.com/office/officeart/2008/layout/LinedList"/>
    <dgm:cxn modelId="{2BBF6DCA-15CD-4FE4-8608-995C1685A6BF}" type="presParOf" srcId="{F3C9D0FB-7052-4AFE-84D7-ED85FCC05467}" destId="{3912A8A5-3D5A-4DFE-B65A-18DC935E7A0E}" srcOrd="5" destOrd="0" presId="urn:microsoft.com/office/officeart/2008/layout/LinedList"/>
    <dgm:cxn modelId="{DEE37739-3AEE-4A09-9314-2D690EE1E394}" type="presParOf" srcId="{3912A8A5-3D5A-4DFE-B65A-18DC935E7A0E}" destId="{BD29E1E7-102F-43E7-AB4B-F110DEA4D81A}" srcOrd="0" destOrd="0" presId="urn:microsoft.com/office/officeart/2008/layout/LinedList"/>
    <dgm:cxn modelId="{A8AF1F3A-FC1A-4009-8BBB-4842B6880B21}" type="presParOf" srcId="{3912A8A5-3D5A-4DFE-B65A-18DC935E7A0E}" destId="{73F7503E-39C7-4FA0-B06B-1F13500842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8F4A7-8057-4009-B274-5CD27D4AFB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D80820-7DD7-494B-A85E-ECA847796F70}">
      <dgm:prSet/>
      <dgm:spPr/>
      <dgm:t>
        <a:bodyPr/>
        <a:lstStyle/>
        <a:p>
          <a:r>
            <a:rPr lang="en-US"/>
            <a:t>A cladogram shows relationships between species</a:t>
          </a:r>
        </a:p>
      </dgm:t>
    </dgm:pt>
    <dgm:pt modelId="{BAEEF8E3-A2E6-4BF3-B189-1AEDD44CEFB8}" type="parTrans" cxnId="{65399CF7-3BE2-4555-8FCF-ABD0BBE633D2}">
      <dgm:prSet/>
      <dgm:spPr/>
      <dgm:t>
        <a:bodyPr/>
        <a:lstStyle/>
        <a:p>
          <a:endParaRPr lang="en-US"/>
        </a:p>
      </dgm:t>
    </dgm:pt>
    <dgm:pt modelId="{0B075AA2-2F18-4A07-B957-D2A431245014}" type="sibTrans" cxnId="{65399CF7-3BE2-4555-8FCF-ABD0BBE633D2}">
      <dgm:prSet/>
      <dgm:spPr/>
      <dgm:t>
        <a:bodyPr/>
        <a:lstStyle/>
        <a:p>
          <a:endParaRPr lang="en-US"/>
        </a:p>
      </dgm:t>
    </dgm:pt>
    <dgm:pt modelId="{54F7BE71-9C1D-4C5B-A619-9F8F6C19C50D}">
      <dgm:prSet/>
      <dgm:spPr/>
      <dgm:t>
        <a:bodyPr/>
        <a:lstStyle/>
        <a:p>
          <a:r>
            <a:rPr lang="en-US"/>
            <a:t>Organisms are grouped according to common characteristics</a:t>
          </a:r>
        </a:p>
      </dgm:t>
    </dgm:pt>
    <dgm:pt modelId="{FB2FB4EB-1DDB-4821-98DB-EF262B7861CD}" type="parTrans" cxnId="{E04F128A-C208-4C90-BF8E-DC6827045C1E}">
      <dgm:prSet/>
      <dgm:spPr/>
      <dgm:t>
        <a:bodyPr/>
        <a:lstStyle/>
        <a:p>
          <a:endParaRPr lang="en-US"/>
        </a:p>
      </dgm:t>
    </dgm:pt>
    <dgm:pt modelId="{BE489326-AD87-446E-B42A-6618A894ED6C}" type="sibTrans" cxnId="{E04F128A-C208-4C90-BF8E-DC6827045C1E}">
      <dgm:prSet/>
      <dgm:spPr/>
      <dgm:t>
        <a:bodyPr/>
        <a:lstStyle/>
        <a:p>
          <a:endParaRPr lang="en-US"/>
        </a:p>
      </dgm:t>
    </dgm:pt>
    <dgm:pt modelId="{4AFD03C2-3005-44F9-8211-A0BB373E7852}" type="pres">
      <dgm:prSet presAssocID="{EB78F4A7-8057-4009-B274-5CD27D4AFBA8}" presName="vert0" presStyleCnt="0">
        <dgm:presLayoutVars>
          <dgm:dir/>
          <dgm:animOne val="branch"/>
          <dgm:animLvl val="lvl"/>
        </dgm:presLayoutVars>
      </dgm:prSet>
      <dgm:spPr/>
    </dgm:pt>
    <dgm:pt modelId="{E774043E-6EB7-4176-B8EE-12D381991A40}" type="pres">
      <dgm:prSet presAssocID="{13D80820-7DD7-494B-A85E-ECA847796F70}" presName="thickLine" presStyleLbl="alignNode1" presStyleIdx="0" presStyleCnt="2"/>
      <dgm:spPr/>
    </dgm:pt>
    <dgm:pt modelId="{7CC5A8DF-9F28-4EAD-915A-E12ADCBD220D}" type="pres">
      <dgm:prSet presAssocID="{13D80820-7DD7-494B-A85E-ECA847796F70}" presName="horz1" presStyleCnt="0"/>
      <dgm:spPr/>
    </dgm:pt>
    <dgm:pt modelId="{47E8E391-7CA8-4AE7-B505-C900D0DFF79A}" type="pres">
      <dgm:prSet presAssocID="{13D80820-7DD7-494B-A85E-ECA847796F70}" presName="tx1" presStyleLbl="revTx" presStyleIdx="0" presStyleCnt="2"/>
      <dgm:spPr/>
    </dgm:pt>
    <dgm:pt modelId="{B14AF6FC-76B2-4C26-8228-7718DBF18A8D}" type="pres">
      <dgm:prSet presAssocID="{13D80820-7DD7-494B-A85E-ECA847796F70}" presName="vert1" presStyleCnt="0"/>
      <dgm:spPr/>
    </dgm:pt>
    <dgm:pt modelId="{40883BFE-2FB8-4FCC-BE37-5DC5CA848CDF}" type="pres">
      <dgm:prSet presAssocID="{54F7BE71-9C1D-4C5B-A619-9F8F6C19C50D}" presName="thickLine" presStyleLbl="alignNode1" presStyleIdx="1" presStyleCnt="2"/>
      <dgm:spPr/>
    </dgm:pt>
    <dgm:pt modelId="{9086C9F5-C974-47F0-B4AF-9CFBCB8AB18F}" type="pres">
      <dgm:prSet presAssocID="{54F7BE71-9C1D-4C5B-A619-9F8F6C19C50D}" presName="horz1" presStyleCnt="0"/>
      <dgm:spPr/>
    </dgm:pt>
    <dgm:pt modelId="{D41370A4-3AF5-41A4-91EB-976F58201082}" type="pres">
      <dgm:prSet presAssocID="{54F7BE71-9C1D-4C5B-A619-9F8F6C19C50D}" presName="tx1" presStyleLbl="revTx" presStyleIdx="1" presStyleCnt="2"/>
      <dgm:spPr/>
    </dgm:pt>
    <dgm:pt modelId="{77B0943F-AA98-4223-A1DA-94E1A48667CD}" type="pres">
      <dgm:prSet presAssocID="{54F7BE71-9C1D-4C5B-A619-9F8F6C19C50D}" presName="vert1" presStyleCnt="0"/>
      <dgm:spPr/>
    </dgm:pt>
  </dgm:ptLst>
  <dgm:cxnLst>
    <dgm:cxn modelId="{E04F128A-C208-4C90-BF8E-DC6827045C1E}" srcId="{EB78F4A7-8057-4009-B274-5CD27D4AFBA8}" destId="{54F7BE71-9C1D-4C5B-A619-9F8F6C19C50D}" srcOrd="1" destOrd="0" parTransId="{FB2FB4EB-1DDB-4821-98DB-EF262B7861CD}" sibTransId="{BE489326-AD87-446E-B42A-6618A894ED6C}"/>
    <dgm:cxn modelId="{6613FE91-FD9E-42D3-B9AA-08A4F9E93C2A}" type="presOf" srcId="{13D80820-7DD7-494B-A85E-ECA847796F70}" destId="{47E8E391-7CA8-4AE7-B505-C900D0DFF79A}" srcOrd="0" destOrd="0" presId="urn:microsoft.com/office/officeart/2008/layout/LinedList"/>
    <dgm:cxn modelId="{18F8B1A0-FBEF-4C59-9A7A-981DC9EFC57A}" type="presOf" srcId="{EB78F4A7-8057-4009-B274-5CD27D4AFBA8}" destId="{4AFD03C2-3005-44F9-8211-A0BB373E7852}" srcOrd="0" destOrd="0" presId="urn:microsoft.com/office/officeart/2008/layout/LinedList"/>
    <dgm:cxn modelId="{DA201AF3-180F-4911-B986-C2753C589A7A}" type="presOf" srcId="{54F7BE71-9C1D-4C5B-A619-9F8F6C19C50D}" destId="{D41370A4-3AF5-41A4-91EB-976F58201082}" srcOrd="0" destOrd="0" presId="urn:microsoft.com/office/officeart/2008/layout/LinedList"/>
    <dgm:cxn modelId="{65399CF7-3BE2-4555-8FCF-ABD0BBE633D2}" srcId="{EB78F4A7-8057-4009-B274-5CD27D4AFBA8}" destId="{13D80820-7DD7-494B-A85E-ECA847796F70}" srcOrd="0" destOrd="0" parTransId="{BAEEF8E3-A2E6-4BF3-B189-1AEDD44CEFB8}" sibTransId="{0B075AA2-2F18-4A07-B957-D2A431245014}"/>
    <dgm:cxn modelId="{8255382D-17F4-4717-AABF-65536906E7EF}" type="presParOf" srcId="{4AFD03C2-3005-44F9-8211-A0BB373E7852}" destId="{E774043E-6EB7-4176-B8EE-12D381991A40}" srcOrd="0" destOrd="0" presId="urn:microsoft.com/office/officeart/2008/layout/LinedList"/>
    <dgm:cxn modelId="{5E876848-2023-4946-A54B-39EB35BB3D14}" type="presParOf" srcId="{4AFD03C2-3005-44F9-8211-A0BB373E7852}" destId="{7CC5A8DF-9F28-4EAD-915A-E12ADCBD220D}" srcOrd="1" destOrd="0" presId="urn:microsoft.com/office/officeart/2008/layout/LinedList"/>
    <dgm:cxn modelId="{19F57B71-C452-435E-B1EA-2C134D7230BE}" type="presParOf" srcId="{7CC5A8DF-9F28-4EAD-915A-E12ADCBD220D}" destId="{47E8E391-7CA8-4AE7-B505-C900D0DFF79A}" srcOrd="0" destOrd="0" presId="urn:microsoft.com/office/officeart/2008/layout/LinedList"/>
    <dgm:cxn modelId="{9AC5AF4A-16F0-4B14-8438-483E01E189B5}" type="presParOf" srcId="{7CC5A8DF-9F28-4EAD-915A-E12ADCBD220D}" destId="{B14AF6FC-76B2-4C26-8228-7718DBF18A8D}" srcOrd="1" destOrd="0" presId="urn:microsoft.com/office/officeart/2008/layout/LinedList"/>
    <dgm:cxn modelId="{C56850C8-CFBC-4EA3-9C61-8B214B3FAA0B}" type="presParOf" srcId="{4AFD03C2-3005-44F9-8211-A0BB373E7852}" destId="{40883BFE-2FB8-4FCC-BE37-5DC5CA848CDF}" srcOrd="2" destOrd="0" presId="urn:microsoft.com/office/officeart/2008/layout/LinedList"/>
    <dgm:cxn modelId="{96E2BDDC-4667-4481-AF52-391188FC0371}" type="presParOf" srcId="{4AFD03C2-3005-44F9-8211-A0BB373E7852}" destId="{9086C9F5-C974-47F0-B4AF-9CFBCB8AB18F}" srcOrd="3" destOrd="0" presId="urn:microsoft.com/office/officeart/2008/layout/LinedList"/>
    <dgm:cxn modelId="{3FE06AF9-9959-4F3A-9749-3232E6428248}" type="presParOf" srcId="{9086C9F5-C974-47F0-B4AF-9CFBCB8AB18F}" destId="{D41370A4-3AF5-41A4-91EB-976F58201082}" srcOrd="0" destOrd="0" presId="urn:microsoft.com/office/officeart/2008/layout/LinedList"/>
    <dgm:cxn modelId="{7D85769E-9141-4709-AEFF-BC473CBEF208}" type="presParOf" srcId="{9086C9F5-C974-47F0-B4AF-9CFBCB8AB18F}" destId="{77B0943F-AA98-4223-A1DA-94E1A4866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AB1F0-1D04-4450-93A4-0842CB08046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7D8902-2B2E-457A-967A-FD99D94E276F}">
      <dgm:prSet/>
      <dgm:spPr/>
      <dgm:t>
        <a:bodyPr/>
        <a:lstStyle/>
        <a:p>
          <a:r>
            <a:rPr lang="en-US" baseline="0"/>
            <a:t>Species</a:t>
          </a:r>
          <a:endParaRPr lang="en-US"/>
        </a:p>
      </dgm:t>
    </dgm:pt>
    <dgm:pt modelId="{F2B757E8-0A0F-4340-8613-D54A1BCBF96F}" type="parTrans" cxnId="{E30D0765-8A93-41D9-91BE-3ECA7BF67186}">
      <dgm:prSet/>
      <dgm:spPr/>
      <dgm:t>
        <a:bodyPr/>
        <a:lstStyle/>
        <a:p>
          <a:endParaRPr lang="en-US"/>
        </a:p>
      </dgm:t>
    </dgm:pt>
    <dgm:pt modelId="{AA9C0AEE-529B-44AA-B6E0-D06F923FC196}" type="sibTrans" cxnId="{E30D0765-8A93-41D9-91BE-3ECA7BF67186}">
      <dgm:prSet/>
      <dgm:spPr/>
      <dgm:t>
        <a:bodyPr/>
        <a:lstStyle/>
        <a:p>
          <a:endParaRPr lang="en-US"/>
        </a:p>
      </dgm:t>
    </dgm:pt>
    <dgm:pt modelId="{FAD54777-44BD-4598-B31E-165CB22076D7}">
      <dgm:prSet/>
      <dgm:spPr/>
      <dgm:t>
        <a:bodyPr/>
        <a:lstStyle/>
        <a:p>
          <a:r>
            <a:rPr lang="en-US" baseline="0"/>
            <a:t>Genus</a:t>
          </a:r>
          <a:endParaRPr lang="en-US"/>
        </a:p>
      </dgm:t>
    </dgm:pt>
    <dgm:pt modelId="{B97E6684-D5B1-427F-A15F-0D4ED3E96A6E}" type="parTrans" cxnId="{6EBB1F91-6A33-4DCC-98CA-C646F020B14B}">
      <dgm:prSet/>
      <dgm:spPr/>
      <dgm:t>
        <a:bodyPr/>
        <a:lstStyle/>
        <a:p>
          <a:endParaRPr lang="en-US"/>
        </a:p>
      </dgm:t>
    </dgm:pt>
    <dgm:pt modelId="{DED013BC-7165-4504-81E4-EBDF37083285}" type="sibTrans" cxnId="{6EBB1F91-6A33-4DCC-98CA-C646F020B14B}">
      <dgm:prSet/>
      <dgm:spPr/>
      <dgm:t>
        <a:bodyPr/>
        <a:lstStyle/>
        <a:p>
          <a:endParaRPr lang="en-US"/>
        </a:p>
      </dgm:t>
    </dgm:pt>
    <dgm:pt modelId="{5B601F85-D359-42CD-875D-2567BE34B4B2}">
      <dgm:prSet/>
      <dgm:spPr/>
      <dgm:t>
        <a:bodyPr/>
        <a:lstStyle/>
        <a:p>
          <a:r>
            <a:rPr lang="en-US" baseline="0"/>
            <a:t>Domain</a:t>
          </a:r>
          <a:endParaRPr lang="en-US"/>
        </a:p>
      </dgm:t>
    </dgm:pt>
    <dgm:pt modelId="{7D71303C-D66F-421E-9173-F4D75F74F2C6}" type="parTrans" cxnId="{BA8EB87A-52E5-4D65-8A1B-EEB7CA53EB9D}">
      <dgm:prSet/>
      <dgm:spPr/>
      <dgm:t>
        <a:bodyPr/>
        <a:lstStyle/>
        <a:p>
          <a:endParaRPr lang="en-US"/>
        </a:p>
      </dgm:t>
    </dgm:pt>
    <dgm:pt modelId="{9D372179-A174-4636-B357-995B8C64CEC3}" type="sibTrans" cxnId="{BA8EB87A-52E5-4D65-8A1B-EEB7CA53EB9D}">
      <dgm:prSet/>
      <dgm:spPr/>
      <dgm:t>
        <a:bodyPr/>
        <a:lstStyle/>
        <a:p>
          <a:endParaRPr lang="en-US"/>
        </a:p>
      </dgm:t>
    </dgm:pt>
    <dgm:pt modelId="{271650EC-2249-415B-B354-ACEC538DF4E0}">
      <dgm:prSet/>
      <dgm:spPr/>
      <dgm:t>
        <a:bodyPr/>
        <a:lstStyle/>
        <a:p>
          <a:r>
            <a:rPr lang="en-US" baseline="0"/>
            <a:t>Bacteria</a:t>
          </a:r>
          <a:endParaRPr lang="en-US"/>
        </a:p>
      </dgm:t>
    </dgm:pt>
    <dgm:pt modelId="{EB8F4F5B-D30B-41E7-A01E-35C334FE106B}" type="parTrans" cxnId="{82674988-8DD8-419C-8C86-2509E793DD38}">
      <dgm:prSet/>
      <dgm:spPr/>
      <dgm:t>
        <a:bodyPr/>
        <a:lstStyle/>
        <a:p>
          <a:endParaRPr lang="en-US"/>
        </a:p>
      </dgm:t>
    </dgm:pt>
    <dgm:pt modelId="{5B858DD5-7774-4DA2-AC83-8370C12B2FA4}" type="sibTrans" cxnId="{82674988-8DD8-419C-8C86-2509E793DD38}">
      <dgm:prSet/>
      <dgm:spPr/>
      <dgm:t>
        <a:bodyPr/>
        <a:lstStyle/>
        <a:p>
          <a:endParaRPr lang="en-US"/>
        </a:p>
      </dgm:t>
    </dgm:pt>
    <dgm:pt modelId="{8A2FF0EE-8E3F-44A9-9CC3-DA5B63911D78}">
      <dgm:prSet/>
      <dgm:spPr/>
      <dgm:t>
        <a:bodyPr/>
        <a:lstStyle/>
        <a:p>
          <a:r>
            <a:rPr lang="en-US" baseline="0"/>
            <a:t>Archaea</a:t>
          </a:r>
          <a:endParaRPr lang="en-US"/>
        </a:p>
      </dgm:t>
    </dgm:pt>
    <dgm:pt modelId="{278A7F14-1E8D-4A22-B6A8-CD0936FB2BDE}" type="parTrans" cxnId="{3CF2115F-0555-4668-B339-08706731EDE7}">
      <dgm:prSet/>
      <dgm:spPr/>
      <dgm:t>
        <a:bodyPr/>
        <a:lstStyle/>
        <a:p>
          <a:endParaRPr lang="en-US"/>
        </a:p>
      </dgm:t>
    </dgm:pt>
    <dgm:pt modelId="{F5E3736F-2FC8-4CF3-BAB8-F08AB1F09E67}" type="sibTrans" cxnId="{3CF2115F-0555-4668-B339-08706731EDE7}">
      <dgm:prSet/>
      <dgm:spPr/>
      <dgm:t>
        <a:bodyPr/>
        <a:lstStyle/>
        <a:p>
          <a:endParaRPr lang="en-US"/>
        </a:p>
      </dgm:t>
    </dgm:pt>
    <dgm:pt modelId="{C187AF79-7A21-4683-9E22-C3CEE93E85E9}">
      <dgm:prSet/>
      <dgm:spPr/>
      <dgm:t>
        <a:bodyPr/>
        <a:lstStyle/>
        <a:p>
          <a:r>
            <a:rPr lang="en-US" baseline="0"/>
            <a:t>Eukarya</a:t>
          </a:r>
          <a:endParaRPr lang="en-US"/>
        </a:p>
      </dgm:t>
    </dgm:pt>
    <dgm:pt modelId="{93D35126-27F1-4A59-B938-4F7593350BA7}" type="parTrans" cxnId="{14569762-AD48-4F19-A130-1D285EF3F266}">
      <dgm:prSet/>
      <dgm:spPr/>
      <dgm:t>
        <a:bodyPr/>
        <a:lstStyle/>
        <a:p>
          <a:endParaRPr lang="en-US"/>
        </a:p>
      </dgm:t>
    </dgm:pt>
    <dgm:pt modelId="{D847C9FD-A0BC-4D42-A958-7FEA61886488}" type="sibTrans" cxnId="{14569762-AD48-4F19-A130-1D285EF3F266}">
      <dgm:prSet/>
      <dgm:spPr/>
      <dgm:t>
        <a:bodyPr/>
        <a:lstStyle/>
        <a:p>
          <a:endParaRPr lang="en-US"/>
        </a:p>
      </dgm:t>
    </dgm:pt>
    <dgm:pt modelId="{6A4AF2A5-B146-4AD8-AC4D-BC36FFF86576}">
      <dgm:prSet/>
      <dgm:spPr/>
      <dgm:t>
        <a:bodyPr/>
        <a:lstStyle/>
        <a:p>
          <a:r>
            <a:rPr lang="en-US" baseline="0"/>
            <a:t>Protista</a:t>
          </a:r>
          <a:endParaRPr lang="en-US"/>
        </a:p>
      </dgm:t>
    </dgm:pt>
    <dgm:pt modelId="{0EB14CC4-93D7-47FF-A76C-2C74CF7501E7}" type="parTrans" cxnId="{BB131972-E077-4049-A6D1-971C358A5A84}">
      <dgm:prSet/>
      <dgm:spPr/>
      <dgm:t>
        <a:bodyPr/>
        <a:lstStyle/>
        <a:p>
          <a:endParaRPr lang="en-US"/>
        </a:p>
      </dgm:t>
    </dgm:pt>
    <dgm:pt modelId="{5CDB4614-8F53-47EC-9BAE-71833E415A91}" type="sibTrans" cxnId="{BB131972-E077-4049-A6D1-971C358A5A84}">
      <dgm:prSet/>
      <dgm:spPr/>
      <dgm:t>
        <a:bodyPr/>
        <a:lstStyle/>
        <a:p>
          <a:endParaRPr lang="en-US"/>
        </a:p>
      </dgm:t>
    </dgm:pt>
    <dgm:pt modelId="{598E60B3-152F-43E7-8059-23DF7C9CA910}">
      <dgm:prSet/>
      <dgm:spPr/>
      <dgm:t>
        <a:bodyPr/>
        <a:lstStyle/>
        <a:p>
          <a:r>
            <a:rPr lang="en-US" baseline="0"/>
            <a:t>Fungi</a:t>
          </a:r>
          <a:endParaRPr lang="en-US"/>
        </a:p>
      </dgm:t>
    </dgm:pt>
    <dgm:pt modelId="{A6B678B3-B32B-43FF-83CC-D9D4559B29AB}" type="parTrans" cxnId="{A874ADCA-9255-41B1-8E1A-AAFB4789A64D}">
      <dgm:prSet/>
      <dgm:spPr/>
      <dgm:t>
        <a:bodyPr/>
        <a:lstStyle/>
        <a:p>
          <a:endParaRPr lang="en-US"/>
        </a:p>
      </dgm:t>
    </dgm:pt>
    <dgm:pt modelId="{F5884915-364F-4E90-955E-BDFB88A6E822}" type="sibTrans" cxnId="{A874ADCA-9255-41B1-8E1A-AAFB4789A64D}">
      <dgm:prSet/>
      <dgm:spPr/>
      <dgm:t>
        <a:bodyPr/>
        <a:lstStyle/>
        <a:p>
          <a:endParaRPr lang="en-US"/>
        </a:p>
      </dgm:t>
    </dgm:pt>
    <dgm:pt modelId="{C5365CAE-1FA2-4B20-855D-9B93C74B2B19}">
      <dgm:prSet/>
      <dgm:spPr/>
      <dgm:t>
        <a:bodyPr/>
        <a:lstStyle/>
        <a:p>
          <a:r>
            <a:rPr lang="en-US" baseline="0"/>
            <a:t>Plantae</a:t>
          </a:r>
          <a:endParaRPr lang="en-US"/>
        </a:p>
      </dgm:t>
    </dgm:pt>
    <dgm:pt modelId="{76A4765E-2A71-4AC5-B04F-CB16D349627D}" type="parTrans" cxnId="{41E7962F-88C3-47E2-85A6-65FCB999D1BE}">
      <dgm:prSet/>
      <dgm:spPr/>
      <dgm:t>
        <a:bodyPr/>
        <a:lstStyle/>
        <a:p>
          <a:endParaRPr lang="en-US"/>
        </a:p>
      </dgm:t>
    </dgm:pt>
    <dgm:pt modelId="{47CDA127-1E89-4D8E-9D80-4C3D29D23AC7}" type="sibTrans" cxnId="{41E7962F-88C3-47E2-85A6-65FCB999D1BE}">
      <dgm:prSet/>
      <dgm:spPr/>
      <dgm:t>
        <a:bodyPr/>
        <a:lstStyle/>
        <a:p>
          <a:endParaRPr lang="en-US"/>
        </a:p>
      </dgm:t>
    </dgm:pt>
    <dgm:pt modelId="{03C8CE07-0DDE-4432-88E7-E1E2B11EDC34}">
      <dgm:prSet/>
      <dgm:spPr/>
      <dgm:t>
        <a:bodyPr/>
        <a:lstStyle/>
        <a:p>
          <a:r>
            <a:rPr lang="en-US" baseline="0"/>
            <a:t>Animalia</a:t>
          </a:r>
          <a:endParaRPr lang="en-US"/>
        </a:p>
      </dgm:t>
    </dgm:pt>
    <dgm:pt modelId="{70AAC5BC-51C5-4DF1-951F-71BB24C458F3}" type="parTrans" cxnId="{68B6F4CC-3627-4DEC-A81B-FCBC0FEBDD51}">
      <dgm:prSet/>
      <dgm:spPr/>
      <dgm:t>
        <a:bodyPr/>
        <a:lstStyle/>
        <a:p>
          <a:endParaRPr lang="en-US"/>
        </a:p>
      </dgm:t>
    </dgm:pt>
    <dgm:pt modelId="{38B96A5C-2C9E-4538-A8B9-E244D56E7D76}" type="sibTrans" cxnId="{68B6F4CC-3627-4DEC-A81B-FCBC0FEBDD51}">
      <dgm:prSet/>
      <dgm:spPr/>
      <dgm:t>
        <a:bodyPr/>
        <a:lstStyle/>
        <a:p>
          <a:endParaRPr lang="en-US"/>
        </a:p>
      </dgm:t>
    </dgm:pt>
    <dgm:pt modelId="{966A6AE9-0D3D-4C2F-8DDB-A8472A4B2527}">
      <dgm:prSet/>
      <dgm:spPr/>
      <dgm:t>
        <a:bodyPr/>
        <a:lstStyle/>
        <a:p>
          <a:r>
            <a:rPr lang="en-US" baseline="0"/>
            <a:t>Binomial Nomenclature</a:t>
          </a:r>
          <a:endParaRPr lang="en-US"/>
        </a:p>
      </dgm:t>
    </dgm:pt>
    <dgm:pt modelId="{5914EE76-260D-4C1B-9B8C-BBB944542E08}" type="parTrans" cxnId="{7E4005D6-14F3-43DE-BE7B-AED73842925F}">
      <dgm:prSet/>
      <dgm:spPr/>
      <dgm:t>
        <a:bodyPr/>
        <a:lstStyle/>
        <a:p>
          <a:endParaRPr lang="en-US"/>
        </a:p>
      </dgm:t>
    </dgm:pt>
    <dgm:pt modelId="{CCB2752E-1B95-4FCC-AEC4-9BE3A5CD74A3}" type="sibTrans" cxnId="{7E4005D6-14F3-43DE-BE7B-AED73842925F}">
      <dgm:prSet/>
      <dgm:spPr/>
      <dgm:t>
        <a:bodyPr/>
        <a:lstStyle/>
        <a:p>
          <a:endParaRPr lang="en-US"/>
        </a:p>
      </dgm:t>
    </dgm:pt>
    <dgm:pt modelId="{1E8BEB00-4C73-4B96-BF0C-7B4B62D7F576}" type="pres">
      <dgm:prSet presAssocID="{834AB1F0-1D04-4450-93A4-0842CB080466}" presName="diagram" presStyleCnt="0">
        <dgm:presLayoutVars>
          <dgm:dir/>
          <dgm:resizeHandles val="exact"/>
        </dgm:presLayoutVars>
      </dgm:prSet>
      <dgm:spPr/>
    </dgm:pt>
    <dgm:pt modelId="{62F278FD-D3C0-4D3D-A3DB-974DBDE5A2D9}" type="pres">
      <dgm:prSet presAssocID="{A87D8902-2B2E-457A-967A-FD99D94E276F}" presName="node" presStyleLbl="node1" presStyleIdx="0" presStyleCnt="11">
        <dgm:presLayoutVars>
          <dgm:bulletEnabled val="1"/>
        </dgm:presLayoutVars>
      </dgm:prSet>
      <dgm:spPr/>
    </dgm:pt>
    <dgm:pt modelId="{B7DB983C-E52B-48CC-BFA6-E9F3C5D0DDA5}" type="pres">
      <dgm:prSet presAssocID="{AA9C0AEE-529B-44AA-B6E0-D06F923FC196}" presName="sibTrans" presStyleCnt="0"/>
      <dgm:spPr/>
    </dgm:pt>
    <dgm:pt modelId="{FB251F79-9C4B-4B21-91E0-A3638A19435B}" type="pres">
      <dgm:prSet presAssocID="{FAD54777-44BD-4598-B31E-165CB22076D7}" presName="node" presStyleLbl="node1" presStyleIdx="1" presStyleCnt="11">
        <dgm:presLayoutVars>
          <dgm:bulletEnabled val="1"/>
        </dgm:presLayoutVars>
      </dgm:prSet>
      <dgm:spPr/>
    </dgm:pt>
    <dgm:pt modelId="{CF1B61FF-977D-491B-A33A-8B6983D732FE}" type="pres">
      <dgm:prSet presAssocID="{DED013BC-7165-4504-81E4-EBDF37083285}" presName="sibTrans" presStyleCnt="0"/>
      <dgm:spPr/>
    </dgm:pt>
    <dgm:pt modelId="{1C5E409D-D6C9-43C7-82E9-CC2888503FFA}" type="pres">
      <dgm:prSet presAssocID="{5B601F85-D359-42CD-875D-2567BE34B4B2}" presName="node" presStyleLbl="node1" presStyleIdx="2" presStyleCnt="11">
        <dgm:presLayoutVars>
          <dgm:bulletEnabled val="1"/>
        </dgm:presLayoutVars>
      </dgm:prSet>
      <dgm:spPr/>
    </dgm:pt>
    <dgm:pt modelId="{A092E920-21BD-4DB0-ABBF-1208D9CDC9A3}" type="pres">
      <dgm:prSet presAssocID="{9D372179-A174-4636-B357-995B8C64CEC3}" presName="sibTrans" presStyleCnt="0"/>
      <dgm:spPr/>
    </dgm:pt>
    <dgm:pt modelId="{5FDB7305-C4F5-4ED0-B0D4-8D28C002B7F4}" type="pres">
      <dgm:prSet presAssocID="{271650EC-2249-415B-B354-ACEC538DF4E0}" presName="node" presStyleLbl="node1" presStyleIdx="3" presStyleCnt="11">
        <dgm:presLayoutVars>
          <dgm:bulletEnabled val="1"/>
        </dgm:presLayoutVars>
      </dgm:prSet>
      <dgm:spPr/>
    </dgm:pt>
    <dgm:pt modelId="{5CA9BC7C-320C-44A6-A03D-D7AC404AC0EA}" type="pres">
      <dgm:prSet presAssocID="{5B858DD5-7774-4DA2-AC83-8370C12B2FA4}" presName="sibTrans" presStyleCnt="0"/>
      <dgm:spPr/>
    </dgm:pt>
    <dgm:pt modelId="{3193C8B2-1D44-406C-AFB5-1485F5AF85C3}" type="pres">
      <dgm:prSet presAssocID="{8A2FF0EE-8E3F-44A9-9CC3-DA5B63911D78}" presName="node" presStyleLbl="node1" presStyleIdx="4" presStyleCnt="11">
        <dgm:presLayoutVars>
          <dgm:bulletEnabled val="1"/>
        </dgm:presLayoutVars>
      </dgm:prSet>
      <dgm:spPr/>
    </dgm:pt>
    <dgm:pt modelId="{CCD20492-6FE4-498C-8B20-F8CE4BEB9A65}" type="pres">
      <dgm:prSet presAssocID="{F5E3736F-2FC8-4CF3-BAB8-F08AB1F09E67}" presName="sibTrans" presStyleCnt="0"/>
      <dgm:spPr/>
    </dgm:pt>
    <dgm:pt modelId="{D15A1A24-8D6F-40F9-A1F9-578D96DE7C6E}" type="pres">
      <dgm:prSet presAssocID="{C187AF79-7A21-4683-9E22-C3CEE93E85E9}" presName="node" presStyleLbl="node1" presStyleIdx="5" presStyleCnt="11">
        <dgm:presLayoutVars>
          <dgm:bulletEnabled val="1"/>
        </dgm:presLayoutVars>
      </dgm:prSet>
      <dgm:spPr/>
    </dgm:pt>
    <dgm:pt modelId="{29E71C87-5646-4A24-8827-85B25A94DD72}" type="pres">
      <dgm:prSet presAssocID="{D847C9FD-A0BC-4D42-A958-7FEA61886488}" presName="sibTrans" presStyleCnt="0"/>
      <dgm:spPr/>
    </dgm:pt>
    <dgm:pt modelId="{D271B868-9889-4FBA-A29D-146B7FDF10EB}" type="pres">
      <dgm:prSet presAssocID="{6A4AF2A5-B146-4AD8-AC4D-BC36FFF86576}" presName="node" presStyleLbl="node1" presStyleIdx="6" presStyleCnt="11">
        <dgm:presLayoutVars>
          <dgm:bulletEnabled val="1"/>
        </dgm:presLayoutVars>
      </dgm:prSet>
      <dgm:spPr/>
    </dgm:pt>
    <dgm:pt modelId="{FC2A4A63-720C-44B8-A816-3C45884009B9}" type="pres">
      <dgm:prSet presAssocID="{5CDB4614-8F53-47EC-9BAE-71833E415A91}" presName="sibTrans" presStyleCnt="0"/>
      <dgm:spPr/>
    </dgm:pt>
    <dgm:pt modelId="{BD521990-A8B4-4BB9-9F17-CFAFC8279BB3}" type="pres">
      <dgm:prSet presAssocID="{598E60B3-152F-43E7-8059-23DF7C9CA910}" presName="node" presStyleLbl="node1" presStyleIdx="7" presStyleCnt="11">
        <dgm:presLayoutVars>
          <dgm:bulletEnabled val="1"/>
        </dgm:presLayoutVars>
      </dgm:prSet>
      <dgm:spPr/>
    </dgm:pt>
    <dgm:pt modelId="{B710232D-0AD1-48FE-B35C-9A3654EECB03}" type="pres">
      <dgm:prSet presAssocID="{F5884915-364F-4E90-955E-BDFB88A6E822}" presName="sibTrans" presStyleCnt="0"/>
      <dgm:spPr/>
    </dgm:pt>
    <dgm:pt modelId="{FC25D555-7FCC-4974-A8AE-5DBC8E1591A3}" type="pres">
      <dgm:prSet presAssocID="{C5365CAE-1FA2-4B20-855D-9B93C74B2B19}" presName="node" presStyleLbl="node1" presStyleIdx="8" presStyleCnt="11">
        <dgm:presLayoutVars>
          <dgm:bulletEnabled val="1"/>
        </dgm:presLayoutVars>
      </dgm:prSet>
      <dgm:spPr/>
    </dgm:pt>
    <dgm:pt modelId="{6D60EDF5-7F70-4749-BDB2-C351CFC01659}" type="pres">
      <dgm:prSet presAssocID="{47CDA127-1E89-4D8E-9D80-4C3D29D23AC7}" presName="sibTrans" presStyleCnt="0"/>
      <dgm:spPr/>
    </dgm:pt>
    <dgm:pt modelId="{C586511E-C475-404C-951A-23C17461C89B}" type="pres">
      <dgm:prSet presAssocID="{03C8CE07-0DDE-4432-88E7-E1E2B11EDC34}" presName="node" presStyleLbl="node1" presStyleIdx="9" presStyleCnt="11">
        <dgm:presLayoutVars>
          <dgm:bulletEnabled val="1"/>
        </dgm:presLayoutVars>
      </dgm:prSet>
      <dgm:spPr/>
    </dgm:pt>
    <dgm:pt modelId="{17D8A6A5-6E82-4882-A2F8-86FE01644426}" type="pres">
      <dgm:prSet presAssocID="{38B96A5C-2C9E-4538-A8B9-E244D56E7D76}" presName="sibTrans" presStyleCnt="0"/>
      <dgm:spPr/>
    </dgm:pt>
    <dgm:pt modelId="{32F5C5D7-1C58-4FC3-B1F3-8814489D02A8}" type="pres">
      <dgm:prSet presAssocID="{966A6AE9-0D3D-4C2F-8DDB-A8472A4B252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564CB0F-1852-499E-9392-5A09764FB8C4}" type="presOf" srcId="{834AB1F0-1D04-4450-93A4-0842CB080466}" destId="{1E8BEB00-4C73-4B96-BF0C-7B4B62D7F576}" srcOrd="0" destOrd="0" presId="urn:microsoft.com/office/officeart/2005/8/layout/default"/>
    <dgm:cxn modelId="{41E7962F-88C3-47E2-85A6-65FCB999D1BE}" srcId="{834AB1F0-1D04-4450-93A4-0842CB080466}" destId="{C5365CAE-1FA2-4B20-855D-9B93C74B2B19}" srcOrd="8" destOrd="0" parTransId="{76A4765E-2A71-4AC5-B04F-CB16D349627D}" sibTransId="{47CDA127-1E89-4D8E-9D80-4C3D29D23AC7}"/>
    <dgm:cxn modelId="{3CF2115F-0555-4668-B339-08706731EDE7}" srcId="{834AB1F0-1D04-4450-93A4-0842CB080466}" destId="{8A2FF0EE-8E3F-44A9-9CC3-DA5B63911D78}" srcOrd="4" destOrd="0" parTransId="{278A7F14-1E8D-4A22-B6A8-CD0936FB2BDE}" sibTransId="{F5E3736F-2FC8-4CF3-BAB8-F08AB1F09E67}"/>
    <dgm:cxn modelId="{14569762-AD48-4F19-A130-1D285EF3F266}" srcId="{834AB1F0-1D04-4450-93A4-0842CB080466}" destId="{C187AF79-7A21-4683-9E22-C3CEE93E85E9}" srcOrd="5" destOrd="0" parTransId="{93D35126-27F1-4A59-B938-4F7593350BA7}" sibTransId="{D847C9FD-A0BC-4D42-A958-7FEA61886488}"/>
    <dgm:cxn modelId="{3931BA44-30A3-4917-9E42-87574FCBEFBB}" type="presOf" srcId="{271650EC-2249-415B-B354-ACEC538DF4E0}" destId="{5FDB7305-C4F5-4ED0-B0D4-8D28C002B7F4}" srcOrd="0" destOrd="0" presId="urn:microsoft.com/office/officeart/2005/8/layout/default"/>
    <dgm:cxn modelId="{E30D0765-8A93-41D9-91BE-3ECA7BF67186}" srcId="{834AB1F0-1D04-4450-93A4-0842CB080466}" destId="{A87D8902-2B2E-457A-967A-FD99D94E276F}" srcOrd="0" destOrd="0" parTransId="{F2B757E8-0A0F-4340-8613-D54A1BCBF96F}" sibTransId="{AA9C0AEE-529B-44AA-B6E0-D06F923FC196}"/>
    <dgm:cxn modelId="{2FF85971-A2F0-420B-A6FF-40844917F0DF}" type="presOf" srcId="{03C8CE07-0DDE-4432-88E7-E1E2B11EDC34}" destId="{C586511E-C475-404C-951A-23C17461C89B}" srcOrd="0" destOrd="0" presId="urn:microsoft.com/office/officeart/2005/8/layout/default"/>
    <dgm:cxn modelId="{BB131972-E077-4049-A6D1-971C358A5A84}" srcId="{834AB1F0-1D04-4450-93A4-0842CB080466}" destId="{6A4AF2A5-B146-4AD8-AC4D-BC36FFF86576}" srcOrd="6" destOrd="0" parTransId="{0EB14CC4-93D7-47FF-A76C-2C74CF7501E7}" sibTransId="{5CDB4614-8F53-47EC-9BAE-71833E415A91}"/>
    <dgm:cxn modelId="{BA8EB87A-52E5-4D65-8A1B-EEB7CA53EB9D}" srcId="{834AB1F0-1D04-4450-93A4-0842CB080466}" destId="{5B601F85-D359-42CD-875D-2567BE34B4B2}" srcOrd="2" destOrd="0" parTransId="{7D71303C-D66F-421E-9173-F4D75F74F2C6}" sibTransId="{9D372179-A174-4636-B357-995B8C64CEC3}"/>
    <dgm:cxn modelId="{82674988-8DD8-419C-8C86-2509E793DD38}" srcId="{834AB1F0-1D04-4450-93A4-0842CB080466}" destId="{271650EC-2249-415B-B354-ACEC538DF4E0}" srcOrd="3" destOrd="0" parTransId="{EB8F4F5B-D30B-41E7-A01E-35C334FE106B}" sibTransId="{5B858DD5-7774-4DA2-AC83-8370C12B2FA4}"/>
    <dgm:cxn modelId="{E9AAE18F-7CA9-4A13-8ED2-A70B3CC1B9A5}" type="presOf" srcId="{966A6AE9-0D3D-4C2F-8DDB-A8472A4B2527}" destId="{32F5C5D7-1C58-4FC3-B1F3-8814489D02A8}" srcOrd="0" destOrd="0" presId="urn:microsoft.com/office/officeart/2005/8/layout/default"/>
    <dgm:cxn modelId="{6EBB1F91-6A33-4DCC-98CA-C646F020B14B}" srcId="{834AB1F0-1D04-4450-93A4-0842CB080466}" destId="{FAD54777-44BD-4598-B31E-165CB22076D7}" srcOrd="1" destOrd="0" parTransId="{B97E6684-D5B1-427F-A15F-0D4ED3E96A6E}" sibTransId="{DED013BC-7165-4504-81E4-EBDF37083285}"/>
    <dgm:cxn modelId="{22607B9A-350C-4323-92F1-1C11AC05F7D7}" type="presOf" srcId="{FAD54777-44BD-4598-B31E-165CB22076D7}" destId="{FB251F79-9C4B-4B21-91E0-A3638A19435B}" srcOrd="0" destOrd="0" presId="urn:microsoft.com/office/officeart/2005/8/layout/default"/>
    <dgm:cxn modelId="{731D679C-9299-4B9A-B145-A0FBF2AADDC1}" type="presOf" srcId="{A87D8902-2B2E-457A-967A-FD99D94E276F}" destId="{62F278FD-D3C0-4D3D-A3DB-974DBDE5A2D9}" srcOrd="0" destOrd="0" presId="urn:microsoft.com/office/officeart/2005/8/layout/default"/>
    <dgm:cxn modelId="{A4D4B6A2-8811-4DBB-8E9F-A717590EE184}" type="presOf" srcId="{5B601F85-D359-42CD-875D-2567BE34B4B2}" destId="{1C5E409D-D6C9-43C7-82E9-CC2888503FFA}" srcOrd="0" destOrd="0" presId="urn:microsoft.com/office/officeart/2005/8/layout/default"/>
    <dgm:cxn modelId="{364674B1-83AE-4967-85B3-F4D24346221D}" type="presOf" srcId="{6A4AF2A5-B146-4AD8-AC4D-BC36FFF86576}" destId="{D271B868-9889-4FBA-A29D-146B7FDF10EB}" srcOrd="0" destOrd="0" presId="urn:microsoft.com/office/officeart/2005/8/layout/default"/>
    <dgm:cxn modelId="{90F0D2C1-1902-494D-9561-4D2EBE80086B}" type="presOf" srcId="{C187AF79-7A21-4683-9E22-C3CEE93E85E9}" destId="{D15A1A24-8D6F-40F9-A1F9-578D96DE7C6E}" srcOrd="0" destOrd="0" presId="urn:microsoft.com/office/officeart/2005/8/layout/default"/>
    <dgm:cxn modelId="{A874ADCA-9255-41B1-8E1A-AAFB4789A64D}" srcId="{834AB1F0-1D04-4450-93A4-0842CB080466}" destId="{598E60B3-152F-43E7-8059-23DF7C9CA910}" srcOrd="7" destOrd="0" parTransId="{A6B678B3-B32B-43FF-83CC-D9D4559B29AB}" sibTransId="{F5884915-364F-4E90-955E-BDFB88A6E822}"/>
    <dgm:cxn modelId="{68B6F4CC-3627-4DEC-A81B-FCBC0FEBDD51}" srcId="{834AB1F0-1D04-4450-93A4-0842CB080466}" destId="{03C8CE07-0DDE-4432-88E7-E1E2B11EDC34}" srcOrd="9" destOrd="0" parTransId="{70AAC5BC-51C5-4DF1-951F-71BB24C458F3}" sibTransId="{38B96A5C-2C9E-4538-A8B9-E244D56E7D76}"/>
    <dgm:cxn modelId="{CB297ED5-C6A1-4152-BBFE-9C5EA9B740E7}" type="presOf" srcId="{598E60B3-152F-43E7-8059-23DF7C9CA910}" destId="{BD521990-A8B4-4BB9-9F17-CFAFC8279BB3}" srcOrd="0" destOrd="0" presId="urn:microsoft.com/office/officeart/2005/8/layout/default"/>
    <dgm:cxn modelId="{7E4005D6-14F3-43DE-BE7B-AED73842925F}" srcId="{834AB1F0-1D04-4450-93A4-0842CB080466}" destId="{966A6AE9-0D3D-4C2F-8DDB-A8472A4B2527}" srcOrd="10" destOrd="0" parTransId="{5914EE76-260D-4C1B-9B8C-BBB944542E08}" sibTransId="{CCB2752E-1B95-4FCC-AEC4-9BE3A5CD74A3}"/>
    <dgm:cxn modelId="{5675E7F0-F36C-413D-AA1E-FD2E9ADE0179}" type="presOf" srcId="{C5365CAE-1FA2-4B20-855D-9B93C74B2B19}" destId="{FC25D555-7FCC-4974-A8AE-5DBC8E1591A3}" srcOrd="0" destOrd="0" presId="urn:microsoft.com/office/officeart/2005/8/layout/default"/>
    <dgm:cxn modelId="{676318F3-C919-4F8D-BF62-1D4E455B0D47}" type="presOf" srcId="{8A2FF0EE-8E3F-44A9-9CC3-DA5B63911D78}" destId="{3193C8B2-1D44-406C-AFB5-1485F5AF85C3}" srcOrd="0" destOrd="0" presId="urn:microsoft.com/office/officeart/2005/8/layout/default"/>
    <dgm:cxn modelId="{925A1505-3DAE-4405-9F47-34144229442B}" type="presParOf" srcId="{1E8BEB00-4C73-4B96-BF0C-7B4B62D7F576}" destId="{62F278FD-D3C0-4D3D-A3DB-974DBDE5A2D9}" srcOrd="0" destOrd="0" presId="urn:microsoft.com/office/officeart/2005/8/layout/default"/>
    <dgm:cxn modelId="{E4E7BFCB-785A-4953-BB9A-D6D4FC798EB0}" type="presParOf" srcId="{1E8BEB00-4C73-4B96-BF0C-7B4B62D7F576}" destId="{B7DB983C-E52B-48CC-BFA6-E9F3C5D0DDA5}" srcOrd="1" destOrd="0" presId="urn:microsoft.com/office/officeart/2005/8/layout/default"/>
    <dgm:cxn modelId="{35B69A03-3A46-418F-9E22-C711C670D1F6}" type="presParOf" srcId="{1E8BEB00-4C73-4B96-BF0C-7B4B62D7F576}" destId="{FB251F79-9C4B-4B21-91E0-A3638A19435B}" srcOrd="2" destOrd="0" presId="urn:microsoft.com/office/officeart/2005/8/layout/default"/>
    <dgm:cxn modelId="{2C9A1417-A8E7-48CF-B95A-B941407F3C6A}" type="presParOf" srcId="{1E8BEB00-4C73-4B96-BF0C-7B4B62D7F576}" destId="{CF1B61FF-977D-491B-A33A-8B6983D732FE}" srcOrd="3" destOrd="0" presId="urn:microsoft.com/office/officeart/2005/8/layout/default"/>
    <dgm:cxn modelId="{F561B688-647A-4CCF-A240-991947B2E3B1}" type="presParOf" srcId="{1E8BEB00-4C73-4B96-BF0C-7B4B62D7F576}" destId="{1C5E409D-D6C9-43C7-82E9-CC2888503FFA}" srcOrd="4" destOrd="0" presId="urn:microsoft.com/office/officeart/2005/8/layout/default"/>
    <dgm:cxn modelId="{AE45F25A-EF39-4A91-96E0-F057DB80425A}" type="presParOf" srcId="{1E8BEB00-4C73-4B96-BF0C-7B4B62D7F576}" destId="{A092E920-21BD-4DB0-ABBF-1208D9CDC9A3}" srcOrd="5" destOrd="0" presId="urn:microsoft.com/office/officeart/2005/8/layout/default"/>
    <dgm:cxn modelId="{C857C1F7-76D5-4929-906A-24162DFBC215}" type="presParOf" srcId="{1E8BEB00-4C73-4B96-BF0C-7B4B62D7F576}" destId="{5FDB7305-C4F5-4ED0-B0D4-8D28C002B7F4}" srcOrd="6" destOrd="0" presId="urn:microsoft.com/office/officeart/2005/8/layout/default"/>
    <dgm:cxn modelId="{CEEAC033-2572-4A22-9FED-588BA021807A}" type="presParOf" srcId="{1E8BEB00-4C73-4B96-BF0C-7B4B62D7F576}" destId="{5CA9BC7C-320C-44A6-A03D-D7AC404AC0EA}" srcOrd="7" destOrd="0" presId="urn:microsoft.com/office/officeart/2005/8/layout/default"/>
    <dgm:cxn modelId="{848882E1-E785-4398-8F1F-AB2ECF3CCE38}" type="presParOf" srcId="{1E8BEB00-4C73-4B96-BF0C-7B4B62D7F576}" destId="{3193C8B2-1D44-406C-AFB5-1485F5AF85C3}" srcOrd="8" destOrd="0" presId="urn:microsoft.com/office/officeart/2005/8/layout/default"/>
    <dgm:cxn modelId="{65FFB7FC-A112-4C69-82E1-8A6AA4D23153}" type="presParOf" srcId="{1E8BEB00-4C73-4B96-BF0C-7B4B62D7F576}" destId="{CCD20492-6FE4-498C-8B20-F8CE4BEB9A65}" srcOrd="9" destOrd="0" presId="urn:microsoft.com/office/officeart/2005/8/layout/default"/>
    <dgm:cxn modelId="{0217CFF9-9A81-4F94-9F2A-36ED67C5BDAF}" type="presParOf" srcId="{1E8BEB00-4C73-4B96-BF0C-7B4B62D7F576}" destId="{D15A1A24-8D6F-40F9-A1F9-578D96DE7C6E}" srcOrd="10" destOrd="0" presId="urn:microsoft.com/office/officeart/2005/8/layout/default"/>
    <dgm:cxn modelId="{680A0EBD-2C3C-47BC-813F-E24C2215323C}" type="presParOf" srcId="{1E8BEB00-4C73-4B96-BF0C-7B4B62D7F576}" destId="{29E71C87-5646-4A24-8827-85B25A94DD72}" srcOrd="11" destOrd="0" presId="urn:microsoft.com/office/officeart/2005/8/layout/default"/>
    <dgm:cxn modelId="{10F88153-0252-44A9-933B-2497F7C451D1}" type="presParOf" srcId="{1E8BEB00-4C73-4B96-BF0C-7B4B62D7F576}" destId="{D271B868-9889-4FBA-A29D-146B7FDF10EB}" srcOrd="12" destOrd="0" presId="urn:microsoft.com/office/officeart/2005/8/layout/default"/>
    <dgm:cxn modelId="{1FB3D59E-7B24-44E7-9E5E-EA64102A893A}" type="presParOf" srcId="{1E8BEB00-4C73-4B96-BF0C-7B4B62D7F576}" destId="{FC2A4A63-720C-44B8-A816-3C45884009B9}" srcOrd="13" destOrd="0" presId="urn:microsoft.com/office/officeart/2005/8/layout/default"/>
    <dgm:cxn modelId="{84401C8C-CBB2-4AE8-B5DC-26EA33B9D193}" type="presParOf" srcId="{1E8BEB00-4C73-4B96-BF0C-7B4B62D7F576}" destId="{BD521990-A8B4-4BB9-9F17-CFAFC8279BB3}" srcOrd="14" destOrd="0" presId="urn:microsoft.com/office/officeart/2005/8/layout/default"/>
    <dgm:cxn modelId="{AC5D7879-048A-43EC-AF48-5CFBC2950165}" type="presParOf" srcId="{1E8BEB00-4C73-4B96-BF0C-7B4B62D7F576}" destId="{B710232D-0AD1-48FE-B35C-9A3654EECB03}" srcOrd="15" destOrd="0" presId="urn:microsoft.com/office/officeart/2005/8/layout/default"/>
    <dgm:cxn modelId="{4F8D4315-BCC5-4F40-94BA-5BE17638341A}" type="presParOf" srcId="{1E8BEB00-4C73-4B96-BF0C-7B4B62D7F576}" destId="{FC25D555-7FCC-4974-A8AE-5DBC8E1591A3}" srcOrd="16" destOrd="0" presId="urn:microsoft.com/office/officeart/2005/8/layout/default"/>
    <dgm:cxn modelId="{0E6C084F-C817-48AA-8DC0-EFA113DFB638}" type="presParOf" srcId="{1E8BEB00-4C73-4B96-BF0C-7B4B62D7F576}" destId="{6D60EDF5-7F70-4749-BDB2-C351CFC01659}" srcOrd="17" destOrd="0" presId="urn:microsoft.com/office/officeart/2005/8/layout/default"/>
    <dgm:cxn modelId="{B9C0D08F-2AA4-4665-8911-C7876B46C9B2}" type="presParOf" srcId="{1E8BEB00-4C73-4B96-BF0C-7B4B62D7F576}" destId="{C586511E-C475-404C-951A-23C17461C89B}" srcOrd="18" destOrd="0" presId="urn:microsoft.com/office/officeart/2005/8/layout/default"/>
    <dgm:cxn modelId="{7B395786-0508-4427-8ABE-701DAFD22B02}" type="presParOf" srcId="{1E8BEB00-4C73-4B96-BF0C-7B4B62D7F576}" destId="{17D8A6A5-6E82-4882-A2F8-86FE01644426}" srcOrd="19" destOrd="0" presId="urn:microsoft.com/office/officeart/2005/8/layout/default"/>
    <dgm:cxn modelId="{29D4B830-B3C2-4143-BB32-8BB4F99E2C8B}" type="presParOf" srcId="{1E8BEB00-4C73-4B96-BF0C-7B4B62D7F576}" destId="{32F5C5D7-1C58-4FC3-B1F3-8814489D02A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8063A-9F24-46F6-A36E-E72BD5305C4C}">
      <dsp:nvSpPr>
        <dsp:cNvPr id="0" name=""/>
        <dsp:cNvSpPr/>
      </dsp:nvSpPr>
      <dsp:spPr>
        <a:xfrm>
          <a:off x="0" y="0"/>
          <a:ext cx="3804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9AF12-ED21-4353-857D-FA378E80201D}">
      <dsp:nvSpPr>
        <dsp:cNvPr id="0" name=""/>
        <dsp:cNvSpPr/>
      </dsp:nvSpPr>
      <dsp:spPr>
        <a:xfrm>
          <a:off x="0" y="0"/>
          <a:ext cx="3804328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Classification helps scientists answer questions such as:</a:t>
          </a:r>
        </a:p>
      </dsp:txBody>
      <dsp:txXfrm>
        <a:off x="0" y="0"/>
        <a:ext cx="3804328" cy="895350"/>
      </dsp:txXfrm>
    </dsp:sp>
    <dsp:sp modelId="{6F2C65EE-DE71-4DBB-8932-8FC293FB782E}">
      <dsp:nvSpPr>
        <dsp:cNvPr id="0" name=""/>
        <dsp:cNvSpPr/>
      </dsp:nvSpPr>
      <dsp:spPr>
        <a:xfrm>
          <a:off x="0" y="895350"/>
          <a:ext cx="3804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3F9BE-ABA3-4129-85B7-24936623213E}">
      <dsp:nvSpPr>
        <dsp:cNvPr id="0" name=""/>
        <dsp:cNvSpPr/>
      </dsp:nvSpPr>
      <dsp:spPr>
        <a:xfrm>
          <a:off x="0" y="895350"/>
          <a:ext cx="3804328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many kinds of living things are there?</a:t>
          </a:r>
        </a:p>
      </dsp:txBody>
      <dsp:txXfrm>
        <a:off x="0" y="895350"/>
        <a:ext cx="3804328" cy="895350"/>
      </dsp:txXfrm>
    </dsp:sp>
    <dsp:sp modelId="{B574007A-80D2-478E-9DD4-7BCCE234909D}">
      <dsp:nvSpPr>
        <dsp:cNvPr id="0" name=""/>
        <dsp:cNvSpPr/>
      </dsp:nvSpPr>
      <dsp:spPr>
        <a:xfrm>
          <a:off x="0" y="1790700"/>
          <a:ext cx="3804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9AC2F-8AAD-4D14-B72D-9429F7D6380D}">
      <dsp:nvSpPr>
        <dsp:cNvPr id="0" name=""/>
        <dsp:cNvSpPr/>
      </dsp:nvSpPr>
      <dsp:spPr>
        <a:xfrm>
          <a:off x="0" y="1790700"/>
          <a:ext cx="3804328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characteristics define each kind of living things?</a:t>
          </a:r>
        </a:p>
      </dsp:txBody>
      <dsp:txXfrm>
        <a:off x="0" y="1790700"/>
        <a:ext cx="3804328" cy="895350"/>
      </dsp:txXfrm>
    </dsp:sp>
    <dsp:sp modelId="{51A2C459-8FC7-4FEB-BFC3-85580F374A29}">
      <dsp:nvSpPr>
        <dsp:cNvPr id="0" name=""/>
        <dsp:cNvSpPr/>
      </dsp:nvSpPr>
      <dsp:spPr>
        <a:xfrm>
          <a:off x="0" y="2686050"/>
          <a:ext cx="380432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5035F-4B97-4EB2-832B-21BB35344DC8}">
      <dsp:nvSpPr>
        <dsp:cNvPr id="0" name=""/>
        <dsp:cNvSpPr/>
      </dsp:nvSpPr>
      <dsp:spPr>
        <a:xfrm>
          <a:off x="0" y="2686050"/>
          <a:ext cx="3804328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are the relationships among living things?</a:t>
          </a:r>
        </a:p>
      </dsp:txBody>
      <dsp:txXfrm>
        <a:off x="0" y="2686050"/>
        <a:ext cx="3804328" cy="895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8A8E4-B58B-4A8E-BF28-774EB89ABE55}">
      <dsp:nvSpPr>
        <dsp:cNvPr id="0" name=""/>
        <dsp:cNvSpPr/>
      </dsp:nvSpPr>
      <dsp:spPr>
        <a:xfrm>
          <a:off x="0" y="2455"/>
          <a:ext cx="5181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38FC30-43CA-4F7B-81D4-0817F37ED5E4}">
      <dsp:nvSpPr>
        <dsp:cNvPr id="0" name=""/>
        <dsp:cNvSpPr/>
      </dsp:nvSpPr>
      <dsp:spPr>
        <a:xfrm>
          <a:off x="0" y="2455"/>
          <a:ext cx="5181599" cy="167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A Swedish naturalist named </a:t>
          </a:r>
          <a:r>
            <a:rPr lang="en-US" sz="2400" b="1" kern="1200" baseline="0" dirty="0"/>
            <a:t>Carolus Linnaeus is considered</a:t>
          </a:r>
          <a:r>
            <a:rPr lang="en-US" sz="2400" kern="1200" baseline="0" dirty="0"/>
            <a:t> the 'Father of Taxonomy' because, in the 1700s, he developed a way to name and organize species that we still use today.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baseline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baseline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0" y="2455"/>
        <a:ext cx="5181599" cy="1674762"/>
      </dsp:txXfrm>
    </dsp:sp>
    <dsp:sp modelId="{D8612840-0C21-4277-B436-E0069D1C701B}">
      <dsp:nvSpPr>
        <dsp:cNvPr id="0" name=""/>
        <dsp:cNvSpPr/>
      </dsp:nvSpPr>
      <dsp:spPr>
        <a:xfrm>
          <a:off x="0" y="1677218"/>
          <a:ext cx="5181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6A1D3F-40F6-4658-9C63-5CDD1C0FF457}">
      <dsp:nvSpPr>
        <dsp:cNvPr id="0" name=""/>
        <dsp:cNvSpPr/>
      </dsp:nvSpPr>
      <dsp:spPr>
        <a:xfrm>
          <a:off x="0" y="1677218"/>
          <a:ext cx="5181599" cy="167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Linnaeus is famous for his work in Taxonomy</a:t>
          </a:r>
          <a:endParaRPr lang="en-US" sz="2400" kern="1200" dirty="0"/>
        </a:p>
      </dsp:txBody>
      <dsp:txXfrm>
        <a:off x="0" y="1677218"/>
        <a:ext cx="5181599" cy="1674762"/>
      </dsp:txXfrm>
    </dsp:sp>
    <dsp:sp modelId="{4276F474-FF29-4A9C-9B04-714B651F7518}">
      <dsp:nvSpPr>
        <dsp:cNvPr id="0" name=""/>
        <dsp:cNvSpPr/>
      </dsp:nvSpPr>
      <dsp:spPr>
        <a:xfrm>
          <a:off x="0" y="3351981"/>
          <a:ext cx="5181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9E1E7-102F-43E7-AB4B-F110DEA4D81A}">
      <dsp:nvSpPr>
        <dsp:cNvPr id="0" name=""/>
        <dsp:cNvSpPr/>
      </dsp:nvSpPr>
      <dsp:spPr>
        <a:xfrm>
          <a:off x="0" y="3351981"/>
          <a:ext cx="5181599" cy="167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Taxonomy is the part of science that focuses on naming and classifying or grouping organisms</a:t>
          </a:r>
          <a:endParaRPr lang="en-US" sz="2400" kern="1200" dirty="0"/>
        </a:p>
      </dsp:txBody>
      <dsp:txXfrm>
        <a:off x="0" y="3351981"/>
        <a:ext cx="5181599" cy="1674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043E-6EB7-4176-B8EE-12D381991A40}">
      <dsp:nvSpPr>
        <dsp:cNvPr id="0" name=""/>
        <dsp:cNvSpPr/>
      </dsp:nvSpPr>
      <dsp:spPr>
        <a:xfrm>
          <a:off x="0" y="0"/>
          <a:ext cx="3804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8E391-7CA8-4AE7-B505-C900D0DFF79A}">
      <dsp:nvSpPr>
        <dsp:cNvPr id="0" name=""/>
        <dsp:cNvSpPr/>
      </dsp:nvSpPr>
      <dsp:spPr>
        <a:xfrm>
          <a:off x="0" y="0"/>
          <a:ext cx="3804328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 cladogram shows relationships between species</a:t>
          </a:r>
        </a:p>
      </dsp:txBody>
      <dsp:txXfrm>
        <a:off x="0" y="0"/>
        <a:ext cx="3804328" cy="1790700"/>
      </dsp:txXfrm>
    </dsp:sp>
    <dsp:sp modelId="{40883BFE-2FB8-4FCC-BE37-5DC5CA848CDF}">
      <dsp:nvSpPr>
        <dsp:cNvPr id="0" name=""/>
        <dsp:cNvSpPr/>
      </dsp:nvSpPr>
      <dsp:spPr>
        <a:xfrm>
          <a:off x="0" y="1790700"/>
          <a:ext cx="3804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70A4-3AF5-41A4-91EB-976F58201082}">
      <dsp:nvSpPr>
        <dsp:cNvPr id="0" name=""/>
        <dsp:cNvSpPr/>
      </dsp:nvSpPr>
      <dsp:spPr>
        <a:xfrm>
          <a:off x="0" y="1790700"/>
          <a:ext cx="3804328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Organisms are grouped according to common characteristics</a:t>
          </a:r>
        </a:p>
      </dsp:txBody>
      <dsp:txXfrm>
        <a:off x="0" y="1790700"/>
        <a:ext cx="3804328" cy="1790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278FD-D3C0-4D3D-A3DB-974DBDE5A2D9}">
      <dsp:nvSpPr>
        <dsp:cNvPr id="0" name=""/>
        <dsp:cNvSpPr/>
      </dsp:nvSpPr>
      <dsp:spPr>
        <a:xfrm>
          <a:off x="2109" y="117053"/>
          <a:ext cx="1673646" cy="1004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Species</a:t>
          </a:r>
          <a:endParaRPr lang="en-US" sz="2000" kern="1200"/>
        </a:p>
      </dsp:txBody>
      <dsp:txXfrm>
        <a:off x="2109" y="117053"/>
        <a:ext cx="1673646" cy="1004188"/>
      </dsp:txXfrm>
    </dsp:sp>
    <dsp:sp modelId="{FB251F79-9C4B-4B21-91E0-A3638A19435B}">
      <dsp:nvSpPr>
        <dsp:cNvPr id="0" name=""/>
        <dsp:cNvSpPr/>
      </dsp:nvSpPr>
      <dsp:spPr>
        <a:xfrm>
          <a:off x="1843120" y="117053"/>
          <a:ext cx="1673646" cy="1004188"/>
        </a:xfrm>
        <a:prstGeom prst="rect">
          <a:avLst/>
        </a:prstGeom>
        <a:solidFill>
          <a:schemeClr val="accent5">
            <a:hueOff val="-128100"/>
            <a:satOff val="-1416"/>
            <a:lumOff val="2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Genus</a:t>
          </a:r>
          <a:endParaRPr lang="en-US" sz="2000" kern="1200"/>
        </a:p>
      </dsp:txBody>
      <dsp:txXfrm>
        <a:off x="1843120" y="117053"/>
        <a:ext cx="1673646" cy="1004188"/>
      </dsp:txXfrm>
    </dsp:sp>
    <dsp:sp modelId="{1C5E409D-D6C9-43C7-82E9-CC2888503FFA}">
      <dsp:nvSpPr>
        <dsp:cNvPr id="0" name=""/>
        <dsp:cNvSpPr/>
      </dsp:nvSpPr>
      <dsp:spPr>
        <a:xfrm>
          <a:off x="3684132" y="117053"/>
          <a:ext cx="1673646" cy="1004188"/>
        </a:xfrm>
        <a:prstGeom prst="rect">
          <a:avLst/>
        </a:prstGeom>
        <a:solidFill>
          <a:schemeClr val="accent5">
            <a:hueOff val="-256199"/>
            <a:satOff val="-2832"/>
            <a:lumOff val="3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Domain</a:t>
          </a:r>
          <a:endParaRPr lang="en-US" sz="2000" kern="1200"/>
        </a:p>
      </dsp:txBody>
      <dsp:txXfrm>
        <a:off x="3684132" y="117053"/>
        <a:ext cx="1673646" cy="1004188"/>
      </dsp:txXfrm>
    </dsp:sp>
    <dsp:sp modelId="{5FDB7305-C4F5-4ED0-B0D4-8D28C002B7F4}">
      <dsp:nvSpPr>
        <dsp:cNvPr id="0" name=""/>
        <dsp:cNvSpPr/>
      </dsp:nvSpPr>
      <dsp:spPr>
        <a:xfrm>
          <a:off x="5525143" y="117053"/>
          <a:ext cx="1673646" cy="1004188"/>
        </a:xfrm>
        <a:prstGeom prst="rect">
          <a:avLst/>
        </a:prstGeom>
        <a:solidFill>
          <a:schemeClr val="accent5">
            <a:hueOff val="-384299"/>
            <a:satOff val="-4248"/>
            <a:lumOff val="5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Bacteria</a:t>
          </a:r>
          <a:endParaRPr lang="en-US" sz="2000" kern="1200"/>
        </a:p>
      </dsp:txBody>
      <dsp:txXfrm>
        <a:off x="5525143" y="117053"/>
        <a:ext cx="1673646" cy="1004188"/>
      </dsp:txXfrm>
    </dsp:sp>
    <dsp:sp modelId="{3193C8B2-1D44-406C-AFB5-1485F5AF85C3}">
      <dsp:nvSpPr>
        <dsp:cNvPr id="0" name=""/>
        <dsp:cNvSpPr/>
      </dsp:nvSpPr>
      <dsp:spPr>
        <a:xfrm>
          <a:off x="2109" y="1288605"/>
          <a:ext cx="1673646" cy="1004188"/>
        </a:xfrm>
        <a:prstGeom prst="rect">
          <a:avLst/>
        </a:prstGeom>
        <a:solidFill>
          <a:schemeClr val="accent5">
            <a:hueOff val="-512398"/>
            <a:satOff val="-5664"/>
            <a:lumOff val="7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Archaea</a:t>
          </a:r>
          <a:endParaRPr lang="en-US" sz="2000" kern="1200"/>
        </a:p>
      </dsp:txBody>
      <dsp:txXfrm>
        <a:off x="2109" y="1288605"/>
        <a:ext cx="1673646" cy="1004188"/>
      </dsp:txXfrm>
    </dsp:sp>
    <dsp:sp modelId="{D15A1A24-8D6F-40F9-A1F9-578D96DE7C6E}">
      <dsp:nvSpPr>
        <dsp:cNvPr id="0" name=""/>
        <dsp:cNvSpPr/>
      </dsp:nvSpPr>
      <dsp:spPr>
        <a:xfrm>
          <a:off x="1843120" y="1288605"/>
          <a:ext cx="1673646" cy="1004188"/>
        </a:xfrm>
        <a:prstGeom prst="rect">
          <a:avLst/>
        </a:prstGeom>
        <a:solidFill>
          <a:schemeClr val="accent5">
            <a:hueOff val="-640498"/>
            <a:satOff val="-7079"/>
            <a:lumOff val="9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Eukarya</a:t>
          </a:r>
          <a:endParaRPr lang="en-US" sz="2000" kern="1200"/>
        </a:p>
      </dsp:txBody>
      <dsp:txXfrm>
        <a:off x="1843120" y="1288605"/>
        <a:ext cx="1673646" cy="1004188"/>
      </dsp:txXfrm>
    </dsp:sp>
    <dsp:sp modelId="{D271B868-9889-4FBA-A29D-146B7FDF10EB}">
      <dsp:nvSpPr>
        <dsp:cNvPr id="0" name=""/>
        <dsp:cNvSpPr/>
      </dsp:nvSpPr>
      <dsp:spPr>
        <a:xfrm>
          <a:off x="3684132" y="1288605"/>
          <a:ext cx="1673646" cy="1004188"/>
        </a:xfrm>
        <a:prstGeom prst="rect">
          <a:avLst/>
        </a:prstGeom>
        <a:solidFill>
          <a:schemeClr val="accent5">
            <a:hueOff val="-768598"/>
            <a:satOff val="-8495"/>
            <a:lumOff val="11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Protista</a:t>
          </a:r>
          <a:endParaRPr lang="en-US" sz="2000" kern="1200"/>
        </a:p>
      </dsp:txBody>
      <dsp:txXfrm>
        <a:off x="3684132" y="1288605"/>
        <a:ext cx="1673646" cy="1004188"/>
      </dsp:txXfrm>
    </dsp:sp>
    <dsp:sp modelId="{BD521990-A8B4-4BB9-9F17-CFAFC8279BB3}">
      <dsp:nvSpPr>
        <dsp:cNvPr id="0" name=""/>
        <dsp:cNvSpPr/>
      </dsp:nvSpPr>
      <dsp:spPr>
        <a:xfrm>
          <a:off x="5525143" y="1288605"/>
          <a:ext cx="1673646" cy="1004188"/>
        </a:xfrm>
        <a:prstGeom prst="rect">
          <a:avLst/>
        </a:prstGeom>
        <a:solidFill>
          <a:schemeClr val="accent5">
            <a:hueOff val="-896697"/>
            <a:satOff val="-9911"/>
            <a:lumOff val="1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Fungi</a:t>
          </a:r>
          <a:endParaRPr lang="en-US" sz="2000" kern="1200"/>
        </a:p>
      </dsp:txBody>
      <dsp:txXfrm>
        <a:off x="5525143" y="1288605"/>
        <a:ext cx="1673646" cy="1004188"/>
      </dsp:txXfrm>
    </dsp:sp>
    <dsp:sp modelId="{FC25D555-7FCC-4974-A8AE-5DBC8E1591A3}">
      <dsp:nvSpPr>
        <dsp:cNvPr id="0" name=""/>
        <dsp:cNvSpPr/>
      </dsp:nvSpPr>
      <dsp:spPr>
        <a:xfrm>
          <a:off x="922615" y="2460158"/>
          <a:ext cx="1673646" cy="1004188"/>
        </a:xfrm>
        <a:prstGeom prst="rect">
          <a:avLst/>
        </a:prstGeom>
        <a:solidFill>
          <a:schemeClr val="accent5">
            <a:hueOff val="-1024797"/>
            <a:satOff val="-11327"/>
            <a:lumOff val="15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Plantae</a:t>
          </a:r>
          <a:endParaRPr lang="en-US" sz="2000" kern="1200"/>
        </a:p>
      </dsp:txBody>
      <dsp:txXfrm>
        <a:off x="922615" y="2460158"/>
        <a:ext cx="1673646" cy="1004188"/>
      </dsp:txXfrm>
    </dsp:sp>
    <dsp:sp modelId="{C586511E-C475-404C-951A-23C17461C89B}">
      <dsp:nvSpPr>
        <dsp:cNvPr id="0" name=""/>
        <dsp:cNvSpPr/>
      </dsp:nvSpPr>
      <dsp:spPr>
        <a:xfrm>
          <a:off x="2763626" y="2460158"/>
          <a:ext cx="1673646" cy="1004188"/>
        </a:xfrm>
        <a:prstGeom prst="rect">
          <a:avLst/>
        </a:prstGeom>
        <a:solidFill>
          <a:schemeClr val="accent5">
            <a:hueOff val="-1152896"/>
            <a:satOff val="-12743"/>
            <a:lumOff val="17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Animalia</a:t>
          </a:r>
          <a:endParaRPr lang="en-US" sz="2000" kern="1200"/>
        </a:p>
      </dsp:txBody>
      <dsp:txXfrm>
        <a:off x="2763626" y="2460158"/>
        <a:ext cx="1673646" cy="1004188"/>
      </dsp:txXfrm>
    </dsp:sp>
    <dsp:sp modelId="{32F5C5D7-1C58-4FC3-B1F3-8814489D02A8}">
      <dsp:nvSpPr>
        <dsp:cNvPr id="0" name=""/>
        <dsp:cNvSpPr/>
      </dsp:nvSpPr>
      <dsp:spPr>
        <a:xfrm>
          <a:off x="4604638" y="2460158"/>
          <a:ext cx="1673646" cy="1004188"/>
        </a:xfrm>
        <a:prstGeom prst="rect">
          <a:avLst/>
        </a:prstGeom>
        <a:solidFill>
          <a:schemeClr val="accent5">
            <a:hueOff val="-1280996"/>
            <a:satOff val="-14159"/>
            <a:lumOff val="19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Binomial Nomenclature</a:t>
          </a:r>
          <a:endParaRPr lang="en-US" sz="2000" kern="1200"/>
        </a:p>
      </dsp:txBody>
      <dsp:txXfrm>
        <a:off x="4604638" y="2460158"/>
        <a:ext cx="1673646" cy="100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A97C-3DAC-4DBD-BEA7-FBAA5E46B76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2E97-448A-469A-BA0B-095192F80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D229C-8A36-44A2-A17F-FE7F63A80F6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3761-3E0C-469B-89BE-79DFF8544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3761-3E0C-469B-89BE-79DFF8544E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5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9963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1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502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353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969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A7ABDD5-70CD-42B5-90AB-7C92668ED93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23AFCBB-FC40-4ED1-A239-DA38A757E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axonomic_ra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APbiology/intro/notes_ch1_lif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EA96-7E70-413A-8BAE-2DBC1499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74" y="1653731"/>
            <a:ext cx="6082938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700" cap="all"/>
              <a:t>Unit 2:  Classification of Living Things</a:t>
            </a:r>
            <a:br>
              <a:rPr lang="en-US" sz="3700" cap="all"/>
            </a:br>
            <a:br>
              <a:rPr lang="en-US" sz="3700" cap="all"/>
            </a:br>
            <a:br>
              <a:rPr lang="en-US" sz="3700" cap="all"/>
            </a:br>
            <a:r>
              <a:rPr lang="en-US" sz="3700" cap="all"/>
              <a:t>How do scientists know living things are related?</a:t>
            </a:r>
          </a:p>
        </p:txBody>
      </p:sp>
    </p:spTree>
    <p:extLst>
      <p:ext uri="{BB962C8B-B14F-4D97-AF65-F5344CB8AC3E}">
        <p14:creationId xmlns:p14="http://schemas.microsoft.com/office/powerpoint/2010/main" val="4056383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1" y="685800"/>
            <a:ext cx="7870143" cy="1485900"/>
          </a:xfrm>
        </p:spPr>
        <p:txBody>
          <a:bodyPr>
            <a:normAutofit/>
          </a:bodyPr>
          <a:lstStyle/>
          <a:p>
            <a:r>
              <a:rPr lang="en-US"/>
              <a:t>What are the levels of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71" y="2286000"/>
            <a:ext cx="3804328" cy="3581400"/>
          </a:xfrm>
        </p:spPr>
        <p:txBody>
          <a:bodyPr>
            <a:normAutofit/>
          </a:bodyPr>
          <a:lstStyle/>
          <a:p>
            <a:r>
              <a:rPr lang="en-US" sz="1600"/>
              <a:t>Domain, Kingdom, Phylum, Class, Order, Family, Genus, and Species</a:t>
            </a:r>
          </a:p>
          <a:p>
            <a:r>
              <a:rPr lang="en-US" sz="1600"/>
              <a:t>Each level contains organisms with </a:t>
            </a:r>
          </a:p>
          <a:p>
            <a:pPr>
              <a:buNone/>
            </a:pPr>
            <a:r>
              <a:rPr lang="en-US" sz="1600"/>
              <a:t>	similar characteristics. </a:t>
            </a:r>
          </a:p>
          <a:p>
            <a:r>
              <a:rPr lang="en-US" sz="1600"/>
              <a:t>The level at the top is the largest group </a:t>
            </a:r>
          </a:p>
          <a:p>
            <a:pPr>
              <a:buNone/>
            </a:pPr>
            <a:r>
              <a:rPr lang="en-US" sz="1600"/>
              <a:t>	and is very broad.</a:t>
            </a:r>
          </a:p>
        </p:txBody>
      </p:sp>
      <p:pic>
        <p:nvPicPr>
          <p:cNvPr id="6" name="Picture 5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9789D56D-A90A-474E-B8A0-2A065397D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50208" y="1981200"/>
            <a:ext cx="4949319" cy="31799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three domains?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72213"/>
            <a:ext cx="7200900" cy="3581400"/>
          </a:xfrm>
        </p:spPr>
        <p:txBody>
          <a:bodyPr/>
          <a:lstStyle/>
          <a:p>
            <a:r>
              <a:rPr lang="en-US" dirty="0" err="1"/>
              <a:t>Archaea</a:t>
            </a:r>
            <a:r>
              <a:rPr lang="en-US" dirty="0"/>
              <a:t>, Bacteria, and </a:t>
            </a:r>
            <a:r>
              <a:rPr lang="en-US" dirty="0" err="1"/>
              <a:t>Eukarya</a:t>
            </a:r>
            <a:r>
              <a:rPr lang="en-US" dirty="0"/>
              <a:t>. </a:t>
            </a:r>
          </a:p>
          <a:p>
            <a:r>
              <a:rPr lang="en-US" dirty="0"/>
              <a:t>The first </a:t>
            </a:r>
            <a:r>
              <a:rPr lang="en-US" b="1" dirty="0"/>
              <a:t>two</a:t>
            </a:r>
            <a:r>
              <a:rPr lang="en-US" dirty="0"/>
              <a:t> are all prokaryotic microorganisms, or single-celled organisms whose cells have no nucleus.</a:t>
            </a:r>
          </a:p>
          <a:p>
            <a:r>
              <a:rPr lang="en-US" dirty="0"/>
              <a:t>The third group are eukaryotic organisms that have a nucleus and other membrane bound organelles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B4F0D8-CB4E-4D6E-ACEB-5B59A973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200" y="3218987"/>
            <a:ext cx="5657339" cy="23831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four kingdoms of </a:t>
            </a:r>
            <a:r>
              <a:rPr lang="en-US" dirty="0" err="1"/>
              <a:t>Eukarya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Eukaryotes represent a </a:t>
            </a:r>
            <a:r>
              <a:rPr lang="en-US" b="1" dirty="0"/>
              <a:t>domain</a:t>
            </a:r>
            <a:r>
              <a:rPr lang="en-US" dirty="0"/>
              <a:t> of life in which there are multiple </a:t>
            </a:r>
            <a:r>
              <a:rPr lang="en-US" b="1" dirty="0"/>
              <a:t>kingdoms</a:t>
            </a:r>
            <a:r>
              <a:rPr lang="en-US" dirty="0"/>
              <a:t>. </a:t>
            </a:r>
          </a:p>
          <a:p>
            <a:r>
              <a:rPr lang="en-US" dirty="0"/>
              <a:t>The most common classification creates </a:t>
            </a:r>
            <a:r>
              <a:rPr lang="en-US" b="1" dirty="0"/>
              <a:t>four kingdoms</a:t>
            </a:r>
            <a:r>
              <a:rPr lang="en-US" dirty="0"/>
              <a:t> in this </a:t>
            </a:r>
            <a:r>
              <a:rPr lang="en-US" b="1" dirty="0"/>
              <a:t>domain</a:t>
            </a:r>
            <a:r>
              <a:rPr lang="en-US" dirty="0"/>
              <a:t>: </a:t>
            </a:r>
            <a:r>
              <a:rPr lang="en-US" dirty="0" err="1"/>
              <a:t>Protista</a:t>
            </a:r>
            <a:r>
              <a:rPr lang="en-US" dirty="0"/>
              <a:t>, Fungi, </a:t>
            </a:r>
            <a:r>
              <a:rPr lang="en-US" dirty="0" err="1"/>
              <a:t>Plantae</a:t>
            </a:r>
            <a:r>
              <a:rPr lang="en-US" dirty="0"/>
              <a:t>, and </a:t>
            </a:r>
            <a:r>
              <a:rPr lang="en-US" dirty="0" err="1"/>
              <a:t>Animalia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1" y="685800"/>
            <a:ext cx="7870143" cy="1485900"/>
          </a:xfrm>
        </p:spPr>
        <p:txBody>
          <a:bodyPr>
            <a:normAutofit/>
          </a:bodyPr>
          <a:lstStyle/>
          <a:p>
            <a:r>
              <a:rPr lang="en-US" sz="4100"/>
              <a:t>How do branching diagrams show classification relationships?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EE3CD89-DA3A-4998-9780-A24C0DB66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86716"/>
              </p:ext>
            </p:extLst>
          </p:nvPr>
        </p:nvGraphicFramePr>
        <p:xfrm>
          <a:off x="767671" y="2286000"/>
          <a:ext cx="3804328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cladogram">
            <a:extLst>
              <a:ext uri="{FF2B5EF4-FFF2-40B4-BE49-F238E27FC236}">
                <a16:creationId xmlns:a16="http://schemas.microsoft.com/office/drawing/2014/main" id="{9CDC9796-810C-4F13-BA52-649246D33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6556" r="11627"/>
          <a:stretch/>
        </p:blipFill>
        <p:spPr bwMode="auto">
          <a:xfrm>
            <a:off x="4953027" y="2590800"/>
            <a:ext cx="3804328" cy="273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98" y="685800"/>
            <a:ext cx="5778873" cy="1485900"/>
          </a:xfrm>
        </p:spPr>
        <p:txBody>
          <a:bodyPr>
            <a:normAutofit/>
          </a:bodyPr>
          <a:lstStyle/>
          <a:p>
            <a:r>
              <a:rPr lang="en-US" dirty="0"/>
              <a:t>How can organisms be identified?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87742"/>
            <a:ext cx="6392502" cy="2971800"/>
          </a:xfrm>
        </p:spPr>
        <p:txBody>
          <a:bodyPr>
            <a:normAutofit/>
          </a:bodyPr>
          <a:lstStyle/>
          <a:p>
            <a:r>
              <a:rPr lang="en-US" dirty="0"/>
              <a:t>Imagine walking through the woods… you see an animal sitting on a tree branch…it has wings, a beak, and bright yellow eyes…</a:t>
            </a:r>
          </a:p>
          <a:p>
            <a:r>
              <a:rPr lang="en-US" dirty="0"/>
              <a:t>What is it?</a:t>
            </a:r>
          </a:p>
          <a:p>
            <a:r>
              <a:rPr lang="en-US" dirty="0"/>
              <a:t>You can use this really cool thing called a dichotomous key to figure it out!!</a:t>
            </a:r>
          </a:p>
          <a:p>
            <a:r>
              <a:rPr lang="en-US" dirty="0"/>
              <a:t>These keys use a series of paired statements to identify organisms.  More on that later….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Vocabulary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61CB9C-5957-43C8-A438-88CA71183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30368"/>
              </p:ext>
            </p:extLst>
          </p:nvPr>
        </p:nvGraphicFramePr>
        <p:xfrm>
          <a:off x="1008647" y="1440782"/>
          <a:ext cx="7200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891" y="1480930"/>
            <a:ext cx="3975854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cap="all"/>
              <a:t>What's in a </a:t>
            </a:r>
            <a:r>
              <a:rPr lang="en-US" sz="5700" b="1" cap="all"/>
              <a:t>name</a:t>
            </a:r>
            <a:r>
              <a:rPr lang="en-US" sz="5700" cap="all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8893" y="4804850"/>
            <a:ext cx="3963657" cy="108623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i="1" dirty="0"/>
              <a:t>“That which we call a rose</a:t>
            </a:r>
            <a:br>
              <a:rPr lang="en-US" sz="2100" i="1" dirty="0"/>
            </a:br>
            <a:r>
              <a:rPr lang="en-US" sz="2100" i="1" dirty="0"/>
              <a:t>By any other word would smell as sweet.”</a:t>
            </a:r>
          </a:p>
          <a:p>
            <a:pPr marL="0" indent="0" defTabSz="91440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i="1" dirty="0"/>
              <a:t>                              --William Shakespeare</a:t>
            </a:r>
          </a:p>
        </p:txBody>
      </p:sp>
      <p:pic>
        <p:nvPicPr>
          <p:cNvPr id="9" name="Picture 4" descr="Image result for roses"/>
          <p:cNvPicPr>
            <a:picLocks noChangeAspect="1" noChangeArrowheads="1"/>
          </p:cNvPicPr>
          <p:nvPr/>
        </p:nvPicPr>
        <p:blipFill rotWithShape="1">
          <a:blip r:embed="rId2" cstate="print"/>
          <a:srcRect t="4305" r="3" b="3636"/>
          <a:stretch/>
        </p:blipFill>
        <p:spPr bwMode="auto">
          <a:xfrm>
            <a:off x="5419311" y="-2"/>
            <a:ext cx="3724689" cy="3429002"/>
          </a:xfrm>
          <a:prstGeom prst="rect">
            <a:avLst/>
          </a:prstGeom>
          <a:noFill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3AC92DCC-9A55-40E2-83CB-A0E72AE0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7938" r="3" b="3"/>
          <a:stretch/>
        </p:blipFill>
        <p:spPr bwMode="auto">
          <a:xfrm>
            <a:off x="5419311" y="3429002"/>
            <a:ext cx="3724689" cy="3428999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915400" cy="8683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Do you think the following statements are </a:t>
            </a:r>
            <a:br>
              <a:rPr lang="en-US" sz="3600" dirty="0"/>
            </a:br>
            <a:r>
              <a:rPr lang="en-US" sz="3600" dirty="0"/>
              <a:t>true or false?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1. The classification system used today has changed very little since it was introduced:  T/F</a:t>
            </a:r>
          </a:p>
          <a:p>
            <a:pPr>
              <a:buNone/>
            </a:pPr>
            <a:r>
              <a:rPr lang="en-US" sz="2400" dirty="0"/>
              <a:t>2. To be classified as an animal, an organism must have a backbone:  T/F</a:t>
            </a:r>
          </a:p>
          <a:p>
            <a:pPr>
              <a:buNone/>
            </a:pPr>
            <a:r>
              <a:rPr lang="en-US" sz="2400" dirty="0"/>
              <a:t>3. Organisms can be classified according to whether they have nuclei in their cells:  T/F</a:t>
            </a:r>
          </a:p>
          <a:p>
            <a:pPr>
              <a:buNone/>
            </a:pPr>
            <a:r>
              <a:rPr lang="en-US" sz="2400" dirty="0"/>
              <a:t>4. Scientists can study genetic material to classify organisms:  T/F</a:t>
            </a:r>
          </a:p>
          <a:p>
            <a:pPr>
              <a:buNone/>
            </a:pPr>
            <a:r>
              <a:rPr lang="en-US" sz="2400" dirty="0"/>
              <a:t>5. Organisms that have many physical similarities are always related:  T/F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True or false…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61" y="12954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1. The classification system used today has changed very little since it was introduced:  T/</a:t>
            </a:r>
            <a:r>
              <a:rPr lang="en-US" sz="2800" dirty="0">
                <a:solidFill>
                  <a:srgbClr val="C00000"/>
                </a:solidFill>
              </a:rPr>
              <a:t>F</a:t>
            </a:r>
          </a:p>
          <a:p>
            <a:pPr>
              <a:buNone/>
            </a:pPr>
            <a:r>
              <a:rPr lang="en-US" sz="2800" dirty="0"/>
              <a:t>2. To be classified as an animal, an organism must have a backbone:  T/</a:t>
            </a:r>
            <a:r>
              <a:rPr lang="en-US" sz="2800" dirty="0">
                <a:solidFill>
                  <a:srgbClr val="C00000"/>
                </a:solidFill>
              </a:rPr>
              <a:t>F</a:t>
            </a:r>
          </a:p>
          <a:p>
            <a:pPr>
              <a:buNone/>
            </a:pPr>
            <a:r>
              <a:rPr lang="en-US" sz="2800" dirty="0"/>
              <a:t>3. Organisms can be classified according to whether they have nuclei in their cells: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/>
              <a:t>/F</a:t>
            </a:r>
          </a:p>
          <a:p>
            <a:pPr>
              <a:buNone/>
            </a:pPr>
            <a:r>
              <a:rPr lang="en-US" sz="2800" dirty="0"/>
              <a:t>4. Scientists can study genetic material to classify organisms: 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/>
              <a:t>/F</a:t>
            </a:r>
          </a:p>
          <a:p>
            <a:pPr>
              <a:buNone/>
            </a:pPr>
            <a:r>
              <a:rPr lang="en-US" sz="2800" dirty="0"/>
              <a:t>5. Organisms that have many physical similarities are always related:  T/</a:t>
            </a:r>
            <a:r>
              <a:rPr lang="en-US" sz="2800" dirty="0">
                <a:solidFill>
                  <a:srgbClr val="C00000"/>
                </a:solidFill>
              </a:rPr>
              <a:t>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1" y="685800"/>
            <a:ext cx="7870143" cy="1485900"/>
          </a:xfrm>
        </p:spPr>
        <p:txBody>
          <a:bodyPr>
            <a:normAutofit/>
          </a:bodyPr>
          <a:lstStyle/>
          <a:p>
            <a:r>
              <a:rPr lang="en-US" dirty="0"/>
              <a:t>Why do we classify living things?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0727C2D-31DF-4E5B-B540-3A641190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2840"/>
              </p:ext>
            </p:extLst>
          </p:nvPr>
        </p:nvGraphicFramePr>
        <p:xfrm>
          <a:off x="767671" y="2286000"/>
          <a:ext cx="3804328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A08DE4F-3A7D-4069-AA23-99EFD6F0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345" y="2802659"/>
            <a:ext cx="3829084" cy="254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1373"/>
            <a:ext cx="3014130" cy="5582784"/>
          </a:xfrm>
        </p:spPr>
        <p:txBody>
          <a:bodyPr anchor="t">
            <a:normAutofit/>
          </a:bodyPr>
          <a:lstStyle/>
          <a:p>
            <a:pPr algn="r"/>
            <a:r>
              <a:rPr lang="en-US" sz="4700">
                <a:solidFill>
                  <a:schemeClr val="bg2"/>
                </a:solidFill>
              </a:rPr>
              <a:t>How do you know living things are related?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540" y="631373"/>
            <a:ext cx="3669231" cy="560614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Physical characteristics:</a:t>
            </a:r>
          </a:p>
          <a:p>
            <a:r>
              <a:rPr lang="en-US" sz="2800" dirty="0"/>
              <a:t>Skeletal structures</a:t>
            </a:r>
          </a:p>
          <a:p>
            <a:r>
              <a:rPr lang="en-US" sz="2800" dirty="0"/>
              <a:t>How organisms develop from egg to adult</a:t>
            </a:r>
          </a:p>
          <a:p>
            <a:r>
              <a:rPr lang="en-US" sz="2800" dirty="0"/>
              <a:t>Animals with similar skeletons may be related</a:t>
            </a:r>
          </a:p>
          <a:p>
            <a:r>
              <a:rPr lang="en-US" sz="2800" dirty="0"/>
              <a:t>Chemical characteristics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98" y="685800"/>
            <a:ext cx="5778873" cy="14859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are living things named?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5778873" cy="3581400"/>
          </a:xfrm>
        </p:spPr>
        <p:txBody>
          <a:bodyPr>
            <a:noAutofit/>
          </a:bodyPr>
          <a:lstStyle/>
          <a:p>
            <a:r>
              <a:rPr lang="en-US" sz="2800" dirty="0"/>
              <a:t>Scientific names follow a specific set of rules. </a:t>
            </a:r>
          </a:p>
          <a:p>
            <a:r>
              <a:rPr lang="en-US" sz="2800" dirty="0"/>
              <a:t>Scientists use a two-name system called a Binomial Naming System. </a:t>
            </a:r>
          </a:p>
          <a:p>
            <a:r>
              <a:rPr lang="en-US" sz="2800" dirty="0"/>
              <a:t>Scientists name animals and plants using the system that describes the genus and species of the organism. </a:t>
            </a:r>
          </a:p>
          <a:p>
            <a:r>
              <a:rPr lang="en-US" sz="2800" dirty="0"/>
              <a:t>The first word is the genus and the second is the species.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6320" y="762000"/>
            <a:ext cx="4345106" cy="1485900"/>
          </a:xfrm>
        </p:spPr>
        <p:txBody>
          <a:bodyPr>
            <a:normAutofit/>
          </a:bodyPr>
          <a:lstStyle/>
          <a:p>
            <a:r>
              <a:rPr lang="en-US" sz="4000" dirty="0"/>
              <a:t>What’s in a name?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25FC927-D324-4040-9C78-F52593C03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60826"/>
              </p:ext>
            </p:extLst>
          </p:nvPr>
        </p:nvGraphicFramePr>
        <p:xfrm>
          <a:off x="158408" y="1981200"/>
          <a:ext cx="51815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5FF6D559-F0D5-445D-9A53-C9BE55A6F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8050" r="15392"/>
          <a:stretch/>
        </p:blipFill>
        <p:spPr bwMode="auto">
          <a:xfrm>
            <a:off x="5709195" y="10"/>
            <a:ext cx="3434804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1373"/>
            <a:ext cx="3014130" cy="5582784"/>
          </a:xfrm>
        </p:spPr>
        <p:txBody>
          <a:bodyPr anchor="t">
            <a:normAutofit/>
          </a:bodyPr>
          <a:lstStyle/>
          <a:p>
            <a:pPr algn="r"/>
            <a:r>
              <a:rPr lang="en-US" sz="4700" dirty="0">
                <a:solidFill>
                  <a:schemeClr val="bg2"/>
                </a:solidFill>
              </a:rPr>
              <a:t>Think about it….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540" y="631373"/>
            <a:ext cx="4435260" cy="560614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Why have scientific names?</a:t>
            </a:r>
          </a:p>
          <a:p>
            <a:pPr marL="0" indent="0"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</TotalTime>
  <Words>529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Unit 2:  Classification of Living Things   How do scientists know living things are related?</vt:lpstr>
      <vt:lpstr>What's in a name?</vt:lpstr>
      <vt:lpstr>Do you think the following statements are  true or false?</vt:lpstr>
      <vt:lpstr>True or false…</vt:lpstr>
      <vt:lpstr>Why do we classify living things?</vt:lpstr>
      <vt:lpstr>How do you know living things are related?</vt:lpstr>
      <vt:lpstr>How are living things named?</vt:lpstr>
      <vt:lpstr>What’s in a name?</vt:lpstr>
      <vt:lpstr>Think about it….</vt:lpstr>
      <vt:lpstr>What are the levels of classification?</vt:lpstr>
      <vt:lpstr>What are the three domains?</vt:lpstr>
      <vt:lpstr>What are the four kingdoms of Eukarya?</vt:lpstr>
      <vt:lpstr>How do branching diagrams show classification relationships?</vt:lpstr>
      <vt:lpstr>How can organisms be identified?</vt:lpstr>
      <vt:lpstr>Vocabulary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Classification of Living Things   How do scientists know living things are related?</dc:title>
  <dc:creator>Donna Gray</dc:creator>
  <cp:lastModifiedBy>Donna Gray</cp:lastModifiedBy>
  <cp:revision>1</cp:revision>
  <dcterms:created xsi:type="dcterms:W3CDTF">2018-09-14T02:33:49Z</dcterms:created>
  <dcterms:modified xsi:type="dcterms:W3CDTF">2018-09-14T02:36:28Z</dcterms:modified>
</cp:coreProperties>
</file>